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94694"/>
  </p:normalViewPr>
  <p:slideViewPr>
    <p:cSldViewPr snapToGrid="0">
      <p:cViewPr varScale="1">
        <p:scale>
          <a:sx n="121" d="100"/>
          <a:sy n="121" d="100"/>
        </p:scale>
        <p:origin x="30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820FD48-2E0C-CA96-F593-6D9A3892390F}"/>
              </a:ext>
            </a:extLst>
          </p:cNvPr>
          <p:cNvSpPr/>
          <p:nvPr userDrawn="1"/>
        </p:nvSpPr>
        <p:spPr>
          <a:xfrm>
            <a:off x="-1" y="722040"/>
            <a:ext cx="9030823" cy="144244"/>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N"/>
          </a:p>
        </p:txBody>
      </p:sp>
      <p:grpSp>
        <p:nvGrpSpPr>
          <p:cNvPr id="8" name="Group 7">
            <a:extLst>
              <a:ext uri="{FF2B5EF4-FFF2-40B4-BE49-F238E27FC236}">
                <a16:creationId xmlns:a16="http://schemas.microsoft.com/office/drawing/2014/main" id="{990CAFAD-8CE1-E4AA-1B4F-F55A18FF5BA8}"/>
              </a:ext>
            </a:extLst>
          </p:cNvPr>
          <p:cNvGrpSpPr/>
          <p:nvPr userDrawn="1"/>
        </p:nvGrpSpPr>
        <p:grpSpPr>
          <a:xfrm>
            <a:off x="9056222" y="206074"/>
            <a:ext cx="2940181" cy="1040622"/>
            <a:chOff x="8827622" y="314177"/>
            <a:chExt cx="2940181" cy="1040622"/>
          </a:xfrm>
        </p:grpSpPr>
        <p:pic>
          <p:nvPicPr>
            <p:cNvPr id="9" name="Picture 8" descr="A blue and white logo&#10;&#10;Description automatically generated">
              <a:extLst>
                <a:ext uri="{FF2B5EF4-FFF2-40B4-BE49-F238E27FC236}">
                  <a16:creationId xmlns:a16="http://schemas.microsoft.com/office/drawing/2014/main" id="{CA69CA72-DE4D-84EE-8995-DB93E81AA47A}"/>
                </a:ext>
              </a:extLst>
            </p:cNvPr>
            <p:cNvPicPr>
              <a:picLocks noChangeAspect="1"/>
            </p:cNvPicPr>
            <p:nvPr/>
          </p:nvPicPr>
          <p:blipFill>
            <a:blip r:embed="rId2"/>
            <a:stretch>
              <a:fillRect/>
            </a:stretch>
          </p:blipFill>
          <p:spPr>
            <a:xfrm>
              <a:off x="8827622" y="314177"/>
              <a:ext cx="1527643" cy="559499"/>
            </a:xfrm>
            <a:prstGeom prst="rect">
              <a:avLst/>
            </a:prstGeom>
          </p:spPr>
        </p:pic>
        <p:cxnSp>
          <p:nvCxnSpPr>
            <p:cNvPr id="10" name="Straight Connector 9">
              <a:extLst>
                <a:ext uri="{FF2B5EF4-FFF2-40B4-BE49-F238E27FC236}">
                  <a16:creationId xmlns:a16="http://schemas.microsoft.com/office/drawing/2014/main" id="{BF3989B1-AD22-5290-6DCE-3B1BED894CEE}"/>
                </a:ext>
              </a:extLst>
            </p:cNvPr>
            <p:cNvCxnSpPr>
              <a:cxnSpLocks/>
            </p:cNvCxnSpPr>
            <p:nvPr/>
          </p:nvCxnSpPr>
          <p:spPr>
            <a:xfrm>
              <a:off x="10478668" y="418235"/>
              <a:ext cx="0" cy="370912"/>
            </a:xfrm>
            <a:prstGeom prst="line">
              <a:avLst/>
            </a:prstGeom>
            <a:ln w="34925">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2A2F8ECA-DFE6-946E-21FE-89849991718C}"/>
                </a:ext>
              </a:extLst>
            </p:cNvPr>
            <p:cNvSpPr txBox="1"/>
            <p:nvPr/>
          </p:nvSpPr>
          <p:spPr>
            <a:xfrm>
              <a:off x="8956965" y="862356"/>
              <a:ext cx="2796599" cy="492443"/>
            </a:xfrm>
            <a:prstGeom prst="rect">
              <a:avLst/>
            </a:prstGeom>
            <a:noFill/>
          </p:spPr>
          <p:txBody>
            <a:bodyPr wrap="none" rtlCol="0">
              <a:spAutoFit/>
            </a:bodyPr>
            <a:lstStyle/>
            <a:p>
              <a:r>
                <a:rPr lang="en-US" sz="1300" kern="100" dirty="0">
                  <a:solidFill>
                    <a:schemeClr val="bg1">
                      <a:lumMod val="65000"/>
                    </a:schemeClr>
                  </a:solidFill>
                  <a:effectLst/>
                  <a:latin typeface="Calibri" panose="020F0502020204030204" pitchFamily="34" charset="0"/>
                  <a:cs typeface="Calibri" panose="020F0502020204030204" pitchFamily="34" charset="0"/>
                </a:rPr>
                <a:t>2025 IEEE International Conference on</a:t>
              </a:r>
            </a:p>
            <a:p>
              <a:r>
                <a:rPr lang="en-US" sz="1300" kern="100" dirty="0">
                  <a:solidFill>
                    <a:schemeClr val="bg1">
                      <a:lumMod val="65000"/>
                    </a:schemeClr>
                  </a:solidFill>
                  <a:effectLst/>
                  <a:latin typeface="Calibri" panose="020F0502020204030204" pitchFamily="34" charset="0"/>
                  <a:cs typeface="Calibri" panose="020F0502020204030204" pitchFamily="34" charset="0"/>
                </a:rPr>
                <a:t>Smart Power and Energy Technologies</a:t>
              </a:r>
              <a:endParaRPr lang="en-CN" sz="1300" dirty="0">
                <a:solidFill>
                  <a:schemeClr val="bg1">
                    <a:lumMod val="65000"/>
                  </a:schemeClr>
                </a:solidFill>
                <a:latin typeface="Calibri" panose="020F0502020204030204" pitchFamily="34" charset="0"/>
                <a:cs typeface="Calibri" panose="020F0502020204030204" pitchFamily="34" charset="0"/>
              </a:endParaRPr>
            </a:p>
          </p:txBody>
        </p:sp>
        <p:pic>
          <p:nvPicPr>
            <p:cNvPr id="12" name="Picture 11" descr="A purple letter e on a black background&#10;&#10;Description automatically generated">
              <a:extLst>
                <a:ext uri="{FF2B5EF4-FFF2-40B4-BE49-F238E27FC236}">
                  <a16:creationId xmlns:a16="http://schemas.microsoft.com/office/drawing/2014/main" id="{215AFD08-A4CF-74C7-EA49-7D8A1D69F2B5}"/>
                </a:ext>
              </a:extLst>
            </p:cNvPr>
            <p:cNvPicPr>
              <a:picLocks noChangeAspect="1"/>
            </p:cNvPicPr>
            <p:nvPr/>
          </p:nvPicPr>
          <p:blipFill>
            <a:blip r:embed="rId3"/>
            <a:stretch>
              <a:fillRect/>
            </a:stretch>
          </p:blipFill>
          <p:spPr>
            <a:xfrm>
              <a:off x="10614457" y="439657"/>
              <a:ext cx="1153346" cy="336888"/>
            </a:xfrm>
            <a:prstGeom prst="rect">
              <a:avLst/>
            </a:prstGeom>
          </p:spPr>
        </p:pic>
      </p:grpSp>
    </p:spTree>
    <p:extLst>
      <p:ext uri="{BB962C8B-B14F-4D97-AF65-F5344CB8AC3E}">
        <p14:creationId xmlns:p14="http://schemas.microsoft.com/office/powerpoint/2010/main" val="4449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15C57-137E-4964-C08A-E4C7423B313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CN"/>
          </a:p>
        </p:txBody>
      </p:sp>
      <p:sp>
        <p:nvSpPr>
          <p:cNvPr id="3" name="Vertical Text Placeholder 2">
            <a:extLst>
              <a:ext uri="{FF2B5EF4-FFF2-40B4-BE49-F238E27FC236}">
                <a16:creationId xmlns:a16="http://schemas.microsoft.com/office/drawing/2014/main" id="{9346057D-7B3C-18CA-EAF5-E8B3D16A1DDA}"/>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N"/>
          </a:p>
        </p:txBody>
      </p:sp>
      <p:sp>
        <p:nvSpPr>
          <p:cNvPr id="4" name="Date Placeholder 3">
            <a:extLst>
              <a:ext uri="{FF2B5EF4-FFF2-40B4-BE49-F238E27FC236}">
                <a16:creationId xmlns:a16="http://schemas.microsoft.com/office/drawing/2014/main" id="{BAB2C8FE-4DCA-9745-EEAC-D34801AB3FB0}"/>
              </a:ext>
            </a:extLst>
          </p:cNvPr>
          <p:cNvSpPr>
            <a:spLocks noGrp="1"/>
          </p:cNvSpPr>
          <p:nvPr>
            <p:ph type="dt" sz="half" idx="10"/>
          </p:nvPr>
        </p:nvSpPr>
        <p:spPr>
          <a:xfrm>
            <a:off x="838200" y="6356350"/>
            <a:ext cx="2743200" cy="365125"/>
          </a:xfrm>
          <a:prstGeom prst="rect">
            <a:avLst/>
          </a:prstGeom>
        </p:spPr>
        <p:txBody>
          <a:bodyPr/>
          <a:lstStyle/>
          <a:p>
            <a:fld id="{508AD326-8B80-3849-BA56-37279FEBF285}" type="datetimeFigureOut">
              <a:rPr lang="en-CN" smtClean="0"/>
              <a:t>2025/6/1</a:t>
            </a:fld>
            <a:endParaRPr lang="en-CN"/>
          </a:p>
        </p:txBody>
      </p:sp>
      <p:sp>
        <p:nvSpPr>
          <p:cNvPr id="5" name="Footer Placeholder 4">
            <a:extLst>
              <a:ext uri="{FF2B5EF4-FFF2-40B4-BE49-F238E27FC236}">
                <a16:creationId xmlns:a16="http://schemas.microsoft.com/office/drawing/2014/main" id="{B7491610-736F-A585-CCF9-B4564187EB41}"/>
              </a:ext>
            </a:extLst>
          </p:cNvPr>
          <p:cNvSpPr>
            <a:spLocks noGrp="1"/>
          </p:cNvSpPr>
          <p:nvPr>
            <p:ph type="ftr" sz="quarter" idx="11"/>
          </p:nvPr>
        </p:nvSpPr>
        <p:spPr>
          <a:xfrm>
            <a:off x="4038600" y="6356350"/>
            <a:ext cx="4114800" cy="365125"/>
          </a:xfrm>
          <a:prstGeom prst="rect">
            <a:avLst/>
          </a:prstGeom>
        </p:spPr>
        <p:txBody>
          <a:bodyPr/>
          <a:lstStyle/>
          <a:p>
            <a:endParaRPr lang="en-CN"/>
          </a:p>
        </p:txBody>
      </p:sp>
      <p:sp>
        <p:nvSpPr>
          <p:cNvPr id="6" name="Slide Number Placeholder 5">
            <a:extLst>
              <a:ext uri="{FF2B5EF4-FFF2-40B4-BE49-F238E27FC236}">
                <a16:creationId xmlns:a16="http://schemas.microsoft.com/office/drawing/2014/main" id="{90989B88-9539-E777-629D-609F0C596B48}"/>
              </a:ext>
            </a:extLst>
          </p:cNvPr>
          <p:cNvSpPr>
            <a:spLocks noGrp="1"/>
          </p:cNvSpPr>
          <p:nvPr>
            <p:ph type="sldNum" sz="quarter" idx="12"/>
          </p:nvPr>
        </p:nvSpPr>
        <p:spPr>
          <a:xfrm>
            <a:off x="8610600" y="6356350"/>
            <a:ext cx="2743200" cy="365125"/>
          </a:xfrm>
          <a:prstGeom prst="rect">
            <a:avLst/>
          </a:prstGeom>
        </p:spPr>
        <p:txBody>
          <a:bodyPr/>
          <a:lstStyle/>
          <a:p>
            <a:fld id="{F54C22D2-3077-F444-B8AC-761FCFECB013}" type="slidenum">
              <a:rPr lang="en-CN" smtClean="0"/>
              <a:t>‹#›</a:t>
            </a:fld>
            <a:endParaRPr lang="en-CN"/>
          </a:p>
        </p:txBody>
      </p:sp>
    </p:spTree>
    <p:extLst>
      <p:ext uri="{BB962C8B-B14F-4D97-AF65-F5344CB8AC3E}">
        <p14:creationId xmlns:p14="http://schemas.microsoft.com/office/powerpoint/2010/main" val="3961734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E3F50F-9BD1-70A0-789B-D54A301223CB}"/>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CN"/>
          </a:p>
        </p:txBody>
      </p:sp>
      <p:sp>
        <p:nvSpPr>
          <p:cNvPr id="3" name="Vertical Text Placeholder 2">
            <a:extLst>
              <a:ext uri="{FF2B5EF4-FFF2-40B4-BE49-F238E27FC236}">
                <a16:creationId xmlns:a16="http://schemas.microsoft.com/office/drawing/2014/main" id="{BA68CBB6-9B09-AC81-FE37-4B7743D59DC3}"/>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N"/>
          </a:p>
        </p:txBody>
      </p:sp>
      <p:sp>
        <p:nvSpPr>
          <p:cNvPr id="4" name="Date Placeholder 3">
            <a:extLst>
              <a:ext uri="{FF2B5EF4-FFF2-40B4-BE49-F238E27FC236}">
                <a16:creationId xmlns:a16="http://schemas.microsoft.com/office/drawing/2014/main" id="{612B8C28-E39B-97E5-6D6E-434D4462E11B}"/>
              </a:ext>
            </a:extLst>
          </p:cNvPr>
          <p:cNvSpPr>
            <a:spLocks noGrp="1"/>
          </p:cNvSpPr>
          <p:nvPr>
            <p:ph type="dt" sz="half" idx="10"/>
          </p:nvPr>
        </p:nvSpPr>
        <p:spPr>
          <a:xfrm>
            <a:off x="838200" y="6356350"/>
            <a:ext cx="2743200" cy="365125"/>
          </a:xfrm>
          <a:prstGeom prst="rect">
            <a:avLst/>
          </a:prstGeom>
        </p:spPr>
        <p:txBody>
          <a:bodyPr/>
          <a:lstStyle/>
          <a:p>
            <a:fld id="{508AD326-8B80-3849-BA56-37279FEBF285}" type="datetimeFigureOut">
              <a:rPr lang="en-CN" smtClean="0"/>
              <a:t>2025/6/1</a:t>
            </a:fld>
            <a:endParaRPr lang="en-CN"/>
          </a:p>
        </p:txBody>
      </p:sp>
      <p:sp>
        <p:nvSpPr>
          <p:cNvPr id="5" name="Footer Placeholder 4">
            <a:extLst>
              <a:ext uri="{FF2B5EF4-FFF2-40B4-BE49-F238E27FC236}">
                <a16:creationId xmlns:a16="http://schemas.microsoft.com/office/drawing/2014/main" id="{8DEA4246-3674-B26D-DFF8-F72F492CDC31}"/>
              </a:ext>
            </a:extLst>
          </p:cNvPr>
          <p:cNvSpPr>
            <a:spLocks noGrp="1"/>
          </p:cNvSpPr>
          <p:nvPr>
            <p:ph type="ftr" sz="quarter" idx="11"/>
          </p:nvPr>
        </p:nvSpPr>
        <p:spPr>
          <a:xfrm>
            <a:off x="4038600" y="6356350"/>
            <a:ext cx="4114800" cy="365125"/>
          </a:xfrm>
          <a:prstGeom prst="rect">
            <a:avLst/>
          </a:prstGeom>
        </p:spPr>
        <p:txBody>
          <a:bodyPr/>
          <a:lstStyle/>
          <a:p>
            <a:endParaRPr lang="en-CN"/>
          </a:p>
        </p:txBody>
      </p:sp>
      <p:sp>
        <p:nvSpPr>
          <p:cNvPr id="6" name="Slide Number Placeholder 5">
            <a:extLst>
              <a:ext uri="{FF2B5EF4-FFF2-40B4-BE49-F238E27FC236}">
                <a16:creationId xmlns:a16="http://schemas.microsoft.com/office/drawing/2014/main" id="{5D32052E-210B-DC32-C18C-572F36AF3199}"/>
              </a:ext>
            </a:extLst>
          </p:cNvPr>
          <p:cNvSpPr>
            <a:spLocks noGrp="1"/>
          </p:cNvSpPr>
          <p:nvPr>
            <p:ph type="sldNum" sz="quarter" idx="12"/>
          </p:nvPr>
        </p:nvSpPr>
        <p:spPr>
          <a:xfrm>
            <a:off x="8610600" y="6356350"/>
            <a:ext cx="2743200" cy="365125"/>
          </a:xfrm>
          <a:prstGeom prst="rect">
            <a:avLst/>
          </a:prstGeom>
        </p:spPr>
        <p:txBody>
          <a:bodyPr/>
          <a:lstStyle/>
          <a:p>
            <a:fld id="{F54C22D2-3077-F444-B8AC-761FCFECB013}" type="slidenum">
              <a:rPr lang="en-CN" smtClean="0"/>
              <a:t>‹#›</a:t>
            </a:fld>
            <a:endParaRPr lang="en-CN"/>
          </a:p>
        </p:txBody>
      </p:sp>
    </p:spTree>
    <p:extLst>
      <p:ext uri="{BB962C8B-B14F-4D97-AF65-F5344CB8AC3E}">
        <p14:creationId xmlns:p14="http://schemas.microsoft.com/office/powerpoint/2010/main" val="541172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02EA8-0AFE-7DDF-E95E-D6B36013A41F}"/>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CN"/>
          </a:p>
        </p:txBody>
      </p:sp>
      <p:sp>
        <p:nvSpPr>
          <p:cNvPr id="3" name="Content Placeholder 2">
            <a:extLst>
              <a:ext uri="{FF2B5EF4-FFF2-40B4-BE49-F238E27FC236}">
                <a16:creationId xmlns:a16="http://schemas.microsoft.com/office/drawing/2014/main" id="{FD926CC4-F979-AF6F-F0E6-25EDDBCD5758}"/>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N"/>
          </a:p>
        </p:txBody>
      </p:sp>
      <p:sp>
        <p:nvSpPr>
          <p:cNvPr id="4" name="Date Placeholder 3">
            <a:extLst>
              <a:ext uri="{FF2B5EF4-FFF2-40B4-BE49-F238E27FC236}">
                <a16:creationId xmlns:a16="http://schemas.microsoft.com/office/drawing/2014/main" id="{392373B6-DEC2-A72F-8CDC-7EE93567714D}"/>
              </a:ext>
            </a:extLst>
          </p:cNvPr>
          <p:cNvSpPr>
            <a:spLocks noGrp="1"/>
          </p:cNvSpPr>
          <p:nvPr>
            <p:ph type="dt" sz="half" idx="10"/>
          </p:nvPr>
        </p:nvSpPr>
        <p:spPr>
          <a:xfrm>
            <a:off x="838200" y="6356350"/>
            <a:ext cx="2743200" cy="365125"/>
          </a:xfrm>
          <a:prstGeom prst="rect">
            <a:avLst/>
          </a:prstGeom>
        </p:spPr>
        <p:txBody>
          <a:bodyPr/>
          <a:lstStyle/>
          <a:p>
            <a:fld id="{508AD326-8B80-3849-BA56-37279FEBF285}" type="datetimeFigureOut">
              <a:rPr lang="en-CN" smtClean="0"/>
              <a:t>2025/6/1</a:t>
            </a:fld>
            <a:endParaRPr lang="en-CN"/>
          </a:p>
        </p:txBody>
      </p:sp>
      <p:sp>
        <p:nvSpPr>
          <p:cNvPr id="5" name="Footer Placeholder 4">
            <a:extLst>
              <a:ext uri="{FF2B5EF4-FFF2-40B4-BE49-F238E27FC236}">
                <a16:creationId xmlns:a16="http://schemas.microsoft.com/office/drawing/2014/main" id="{F99A637A-A35F-6482-898D-1487B1509C42}"/>
              </a:ext>
            </a:extLst>
          </p:cNvPr>
          <p:cNvSpPr>
            <a:spLocks noGrp="1"/>
          </p:cNvSpPr>
          <p:nvPr>
            <p:ph type="ftr" sz="quarter" idx="11"/>
          </p:nvPr>
        </p:nvSpPr>
        <p:spPr>
          <a:xfrm>
            <a:off x="4038600" y="6356350"/>
            <a:ext cx="4114800" cy="365125"/>
          </a:xfrm>
          <a:prstGeom prst="rect">
            <a:avLst/>
          </a:prstGeom>
        </p:spPr>
        <p:txBody>
          <a:bodyPr/>
          <a:lstStyle/>
          <a:p>
            <a:endParaRPr lang="en-CN"/>
          </a:p>
        </p:txBody>
      </p:sp>
      <p:sp>
        <p:nvSpPr>
          <p:cNvPr id="6" name="Slide Number Placeholder 5">
            <a:extLst>
              <a:ext uri="{FF2B5EF4-FFF2-40B4-BE49-F238E27FC236}">
                <a16:creationId xmlns:a16="http://schemas.microsoft.com/office/drawing/2014/main" id="{265F8A8E-C1A1-7D2A-66F0-042377C5DFA7}"/>
              </a:ext>
            </a:extLst>
          </p:cNvPr>
          <p:cNvSpPr>
            <a:spLocks noGrp="1"/>
          </p:cNvSpPr>
          <p:nvPr>
            <p:ph type="sldNum" sz="quarter" idx="12"/>
          </p:nvPr>
        </p:nvSpPr>
        <p:spPr>
          <a:xfrm>
            <a:off x="8610600" y="6356350"/>
            <a:ext cx="2743200" cy="365125"/>
          </a:xfrm>
          <a:prstGeom prst="rect">
            <a:avLst/>
          </a:prstGeom>
        </p:spPr>
        <p:txBody>
          <a:bodyPr/>
          <a:lstStyle/>
          <a:p>
            <a:fld id="{F54C22D2-3077-F444-B8AC-761FCFECB013}" type="slidenum">
              <a:rPr lang="en-CN" smtClean="0"/>
              <a:t>‹#›</a:t>
            </a:fld>
            <a:endParaRPr lang="en-CN"/>
          </a:p>
        </p:txBody>
      </p:sp>
    </p:spTree>
    <p:extLst>
      <p:ext uri="{BB962C8B-B14F-4D97-AF65-F5344CB8AC3E}">
        <p14:creationId xmlns:p14="http://schemas.microsoft.com/office/powerpoint/2010/main" val="3651951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C1E62-023A-D221-8663-F61AF1F2F99D}"/>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CN"/>
          </a:p>
        </p:txBody>
      </p:sp>
      <p:sp>
        <p:nvSpPr>
          <p:cNvPr id="3" name="Text Placeholder 2">
            <a:extLst>
              <a:ext uri="{FF2B5EF4-FFF2-40B4-BE49-F238E27FC236}">
                <a16:creationId xmlns:a16="http://schemas.microsoft.com/office/drawing/2014/main" id="{D4B9CA3B-26C9-52C9-CCCB-BF46B9444B6B}"/>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736EBCD-FB87-09E5-30C0-B20BE472F83B}"/>
              </a:ext>
            </a:extLst>
          </p:cNvPr>
          <p:cNvSpPr>
            <a:spLocks noGrp="1"/>
          </p:cNvSpPr>
          <p:nvPr>
            <p:ph type="dt" sz="half" idx="10"/>
          </p:nvPr>
        </p:nvSpPr>
        <p:spPr>
          <a:xfrm>
            <a:off x="838200" y="6356350"/>
            <a:ext cx="2743200" cy="365125"/>
          </a:xfrm>
          <a:prstGeom prst="rect">
            <a:avLst/>
          </a:prstGeom>
        </p:spPr>
        <p:txBody>
          <a:bodyPr/>
          <a:lstStyle/>
          <a:p>
            <a:fld id="{508AD326-8B80-3849-BA56-37279FEBF285}" type="datetimeFigureOut">
              <a:rPr lang="en-CN" smtClean="0"/>
              <a:t>2025/6/1</a:t>
            </a:fld>
            <a:endParaRPr lang="en-CN"/>
          </a:p>
        </p:txBody>
      </p:sp>
      <p:sp>
        <p:nvSpPr>
          <p:cNvPr id="5" name="Footer Placeholder 4">
            <a:extLst>
              <a:ext uri="{FF2B5EF4-FFF2-40B4-BE49-F238E27FC236}">
                <a16:creationId xmlns:a16="http://schemas.microsoft.com/office/drawing/2014/main" id="{017B7743-66C9-99D9-639C-15B583BEC36B}"/>
              </a:ext>
            </a:extLst>
          </p:cNvPr>
          <p:cNvSpPr>
            <a:spLocks noGrp="1"/>
          </p:cNvSpPr>
          <p:nvPr>
            <p:ph type="ftr" sz="quarter" idx="11"/>
          </p:nvPr>
        </p:nvSpPr>
        <p:spPr>
          <a:xfrm>
            <a:off x="4038600" y="6356350"/>
            <a:ext cx="4114800" cy="365125"/>
          </a:xfrm>
          <a:prstGeom prst="rect">
            <a:avLst/>
          </a:prstGeom>
        </p:spPr>
        <p:txBody>
          <a:bodyPr/>
          <a:lstStyle/>
          <a:p>
            <a:endParaRPr lang="en-CN"/>
          </a:p>
        </p:txBody>
      </p:sp>
      <p:sp>
        <p:nvSpPr>
          <p:cNvPr id="6" name="Slide Number Placeholder 5">
            <a:extLst>
              <a:ext uri="{FF2B5EF4-FFF2-40B4-BE49-F238E27FC236}">
                <a16:creationId xmlns:a16="http://schemas.microsoft.com/office/drawing/2014/main" id="{B523C576-BEEE-3EF9-802C-C7699191B67B}"/>
              </a:ext>
            </a:extLst>
          </p:cNvPr>
          <p:cNvSpPr>
            <a:spLocks noGrp="1"/>
          </p:cNvSpPr>
          <p:nvPr>
            <p:ph type="sldNum" sz="quarter" idx="12"/>
          </p:nvPr>
        </p:nvSpPr>
        <p:spPr>
          <a:xfrm>
            <a:off x="8610600" y="6356350"/>
            <a:ext cx="2743200" cy="365125"/>
          </a:xfrm>
          <a:prstGeom prst="rect">
            <a:avLst/>
          </a:prstGeom>
        </p:spPr>
        <p:txBody>
          <a:bodyPr/>
          <a:lstStyle/>
          <a:p>
            <a:fld id="{F54C22D2-3077-F444-B8AC-761FCFECB013}" type="slidenum">
              <a:rPr lang="en-CN" smtClean="0"/>
              <a:t>‹#›</a:t>
            </a:fld>
            <a:endParaRPr lang="en-CN"/>
          </a:p>
        </p:txBody>
      </p:sp>
    </p:spTree>
    <p:extLst>
      <p:ext uri="{BB962C8B-B14F-4D97-AF65-F5344CB8AC3E}">
        <p14:creationId xmlns:p14="http://schemas.microsoft.com/office/powerpoint/2010/main" val="2559875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1CF69-40B2-ED19-EB15-3D02FE1460A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CN"/>
          </a:p>
        </p:txBody>
      </p:sp>
      <p:sp>
        <p:nvSpPr>
          <p:cNvPr id="3" name="Content Placeholder 2">
            <a:extLst>
              <a:ext uri="{FF2B5EF4-FFF2-40B4-BE49-F238E27FC236}">
                <a16:creationId xmlns:a16="http://schemas.microsoft.com/office/drawing/2014/main" id="{1E306812-DE66-D2FA-C01A-298CBE399383}"/>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N"/>
          </a:p>
        </p:txBody>
      </p:sp>
      <p:sp>
        <p:nvSpPr>
          <p:cNvPr id="4" name="Content Placeholder 3">
            <a:extLst>
              <a:ext uri="{FF2B5EF4-FFF2-40B4-BE49-F238E27FC236}">
                <a16:creationId xmlns:a16="http://schemas.microsoft.com/office/drawing/2014/main" id="{5C67AA3D-9536-96BD-A924-8A4B1C3156B6}"/>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N"/>
          </a:p>
        </p:txBody>
      </p:sp>
      <p:sp>
        <p:nvSpPr>
          <p:cNvPr id="5" name="Date Placeholder 4">
            <a:extLst>
              <a:ext uri="{FF2B5EF4-FFF2-40B4-BE49-F238E27FC236}">
                <a16:creationId xmlns:a16="http://schemas.microsoft.com/office/drawing/2014/main" id="{F7F1EDAE-7530-EEA4-9574-78E29A53F35E}"/>
              </a:ext>
            </a:extLst>
          </p:cNvPr>
          <p:cNvSpPr>
            <a:spLocks noGrp="1"/>
          </p:cNvSpPr>
          <p:nvPr>
            <p:ph type="dt" sz="half" idx="10"/>
          </p:nvPr>
        </p:nvSpPr>
        <p:spPr>
          <a:xfrm>
            <a:off x="838200" y="6356350"/>
            <a:ext cx="2743200" cy="365125"/>
          </a:xfrm>
          <a:prstGeom prst="rect">
            <a:avLst/>
          </a:prstGeom>
        </p:spPr>
        <p:txBody>
          <a:bodyPr/>
          <a:lstStyle/>
          <a:p>
            <a:fld id="{508AD326-8B80-3849-BA56-37279FEBF285}" type="datetimeFigureOut">
              <a:rPr lang="en-CN" smtClean="0"/>
              <a:t>2025/6/1</a:t>
            </a:fld>
            <a:endParaRPr lang="en-CN"/>
          </a:p>
        </p:txBody>
      </p:sp>
      <p:sp>
        <p:nvSpPr>
          <p:cNvPr id="6" name="Footer Placeholder 5">
            <a:extLst>
              <a:ext uri="{FF2B5EF4-FFF2-40B4-BE49-F238E27FC236}">
                <a16:creationId xmlns:a16="http://schemas.microsoft.com/office/drawing/2014/main" id="{A36E8B63-00D0-59E8-7614-EC720E87B966}"/>
              </a:ext>
            </a:extLst>
          </p:cNvPr>
          <p:cNvSpPr>
            <a:spLocks noGrp="1"/>
          </p:cNvSpPr>
          <p:nvPr>
            <p:ph type="ftr" sz="quarter" idx="11"/>
          </p:nvPr>
        </p:nvSpPr>
        <p:spPr>
          <a:xfrm>
            <a:off x="4038600" y="6356350"/>
            <a:ext cx="4114800" cy="365125"/>
          </a:xfrm>
          <a:prstGeom prst="rect">
            <a:avLst/>
          </a:prstGeom>
        </p:spPr>
        <p:txBody>
          <a:bodyPr/>
          <a:lstStyle/>
          <a:p>
            <a:endParaRPr lang="en-CN"/>
          </a:p>
        </p:txBody>
      </p:sp>
      <p:sp>
        <p:nvSpPr>
          <p:cNvPr id="7" name="Slide Number Placeholder 6">
            <a:extLst>
              <a:ext uri="{FF2B5EF4-FFF2-40B4-BE49-F238E27FC236}">
                <a16:creationId xmlns:a16="http://schemas.microsoft.com/office/drawing/2014/main" id="{66914F72-CE45-38B2-96D5-DFFA3E8B22E7}"/>
              </a:ext>
            </a:extLst>
          </p:cNvPr>
          <p:cNvSpPr>
            <a:spLocks noGrp="1"/>
          </p:cNvSpPr>
          <p:nvPr>
            <p:ph type="sldNum" sz="quarter" idx="12"/>
          </p:nvPr>
        </p:nvSpPr>
        <p:spPr>
          <a:xfrm>
            <a:off x="8610600" y="6356350"/>
            <a:ext cx="2743200" cy="365125"/>
          </a:xfrm>
          <a:prstGeom prst="rect">
            <a:avLst/>
          </a:prstGeom>
        </p:spPr>
        <p:txBody>
          <a:bodyPr/>
          <a:lstStyle/>
          <a:p>
            <a:fld id="{F54C22D2-3077-F444-B8AC-761FCFECB013}" type="slidenum">
              <a:rPr lang="en-CN" smtClean="0"/>
              <a:t>‹#›</a:t>
            </a:fld>
            <a:endParaRPr lang="en-CN"/>
          </a:p>
        </p:txBody>
      </p:sp>
    </p:spTree>
    <p:extLst>
      <p:ext uri="{BB962C8B-B14F-4D97-AF65-F5344CB8AC3E}">
        <p14:creationId xmlns:p14="http://schemas.microsoft.com/office/powerpoint/2010/main" val="823193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8BAC8-F9BC-309B-5AB6-C59D2E246030}"/>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CN"/>
          </a:p>
        </p:txBody>
      </p:sp>
      <p:sp>
        <p:nvSpPr>
          <p:cNvPr id="3" name="Text Placeholder 2">
            <a:extLst>
              <a:ext uri="{FF2B5EF4-FFF2-40B4-BE49-F238E27FC236}">
                <a16:creationId xmlns:a16="http://schemas.microsoft.com/office/drawing/2014/main" id="{A01775ED-B6A5-170D-7273-4A55BE7575FA}"/>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2278106-D2DB-D9DD-569C-48D8DDE09352}"/>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N"/>
          </a:p>
        </p:txBody>
      </p:sp>
      <p:sp>
        <p:nvSpPr>
          <p:cNvPr id="5" name="Text Placeholder 4">
            <a:extLst>
              <a:ext uri="{FF2B5EF4-FFF2-40B4-BE49-F238E27FC236}">
                <a16:creationId xmlns:a16="http://schemas.microsoft.com/office/drawing/2014/main" id="{4603501F-B651-A359-DF4C-67A34004B4C5}"/>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A01BAA2-4A14-7A0B-6B93-3DCAFB0F06A3}"/>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N"/>
          </a:p>
        </p:txBody>
      </p:sp>
      <p:sp>
        <p:nvSpPr>
          <p:cNvPr id="7" name="Date Placeholder 6">
            <a:extLst>
              <a:ext uri="{FF2B5EF4-FFF2-40B4-BE49-F238E27FC236}">
                <a16:creationId xmlns:a16="http://schemas.microsoft.com/office/drawing/2014/main" id="{19429D25-5BB5-8218-3641-0C047B65A12F}"/>
              </a:ext>
            </a:extLst>
          </p:cNvPr>
          <p:cNvSpPr>
            <a:spLocks noGrp="1"/>
          </p:cNvSpPr>
          <p:nvPr>
            <p:ph type="dt" sz="half" idx="10"/>
          </p:nvPr>
        </p:nvSpPr>
        <p:spPr>
          <a:xfrm>
            <a:off x="838200" y="6356350"/>
            <a:ext cx="2743200" cy="365125"/>
          </a:xfrm>
          <a:prstGeom prst="rect">
            <a:avLst/>
          </a:prstGeom>
        </p:spPr>
        <p:txBody>
          <a:bodyPr/>
          <a:lstStyle/>
          <a:p>
            <a:fld id="{508AD326-8B80-3849-BA56-37279FEBF285}" type="datetimeFigureOut">
              <a:rPr lang="en-CN" smtClean="0"/>
              <a:t>2025/6/1</a:t>
            </a:fld>
            <a:endParaRPr lang="en-CN"/>
          </a:p>
        </p:txBody>
      </p:sp>
      <p:sp>
        <p:nvSpPr>
          <p:cNvPr id="8" name="Footer Placeholder 7">
            <a:extLst>
              <a:ext uri="{FF2B5EF4-FFF2-40B4-BE49-F238E27FC236}">
                <a16:creationId xmlns:a16="http://schemas.microsoft.com/office/drawing/2014/main" id="{712C6730-22FF-086D-7758-142D07D3BD22}"/>
              </a:ext>
            </a:extLst>
          </p:cNvPr>
          <p:cNvSpPr>
            <a:spLocks noGrp="1"/>
          </p:cNvSpPr>
          <p:nvPr>
            <p:ph type="ftr" sz="quarter" idx="11"/>
          </p:nvPr>
        </p:nvSpPr>
        <p:spPr>
          <a:xfrm>
            <a:off x="4038600" y="6356350"/>
            <a:ext cx="4114800" cy="365125"/>
          </a:xfrm>
          <a:prstGeom prst="rect">
            <a:avLst/>
          </a:prstGeom>
        </p:spPr>
        <p:txBody>
          <a:bodyPr/>
          <a:lstStyle/>
          <a:p>
            <a:endParaRPr lang="en-CN"/>
          </a:p>
        </p:txBody>
      </p:sp>
      <p:sp>
        <p:nvSpPr>
          <p:cNvPr id="9" name="Slide Number Placeholder 8">
            <a:extLst>
              <a:ext uri="{FF2B5EF4-FFF2-40B4-BE49-F238E27FC236}">
                <a16:creationId xmlns:a16="http://schemas.microsoft.com/office/drawing/2014/main" id="{54F65547-2CED-5D9D-870E-DFDFAC26DE46}"/>
              </a:ext>
            </a:extLst>
          </p:cNvPr>
          <p:cNvSpPr>
            <a:spLocks noGrp="1"/>
          </p:cNvSpPr>
          <p:nvPr>
            <p:ph type="sldNum" sz="quarter" idx="12"/>
          </p:nvPr>
        </p:nvSpPr>
        <p:spPr>
          <a:xfrm>
            <a:off x="8610600" y="6356350"/>
            <a:ext cx="2743200" cy="365125"/>
          </a:xfrm>
          <a:prstGeom prst="rect">
            <a:avLst/>
          </a:prstGeom>
        </p:spPr>
        <p:txBody>
          <a:bodyPr/>
          <a:lstStyle/>
          <a:p>
            <a:fld id="{F54C22D2-3077-F444-B8AC-761FCFECB013}" type="slidenum">
              <a:rPr lang="en-CN" smtClean="0"/>
              <a:t>‹#›</a:t>
            </a:fld>
            <a:endParaRPr lang="en-CN"/>
          </a:p>
        </p:txBody>
      </p:sp>
    </p:spTree>
    <p:extLst>
      <p:ext uri="{BB962C8B-B14F-4D97-AF65-F5344CB8AC3E}">
        <p14:creationId xmlns:p14="http://schemas.microsoft.com/office/powerpoint/2010/main" val="315777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87C56-8C26-7DEE-BEC4-46AA1F91723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CN"/>
          </a:p>
        </p:txBody>
      </p:sp>
      <p:sp>
        <p:nvSpPr>
          <p:cNvPr id="3" name="Date Placeholder 2">
            <a:extLst>
              <a:ext uri="{FF2B5EF4-FFF2-40B4-BE49-F238E27FC236}">
                <a16:creationId xmlns:a16="http://schemas.microsoft.com/office/drawing/2014/main" id="{DB7777C9-67B7-A694-35E7-7AB9D43443BB}"/>
              </a:ext>
            </a:extLst>
          </p:cNvPr>
          <p:cNvSpPr>
            <a:spLocks noGrp="1"/>
          </p:cNvSpPr>
          <p:nvPr>
            <p:ph type="dt" sz="half" idx="10"/>
          </p:nvPr>
        </p:nvSpPr>
        <p:spPr>
          <a:xfrm>
            <a:off x="838200" y="6356350"/>
            <a:ext cx="2743200" cy="365125"/>
          </a:xfrm>
          <a:prstGeom prst="rect">
            <a:avLst/>
          </a:prstGeom>
        </p:spPr>
        <p:txBody>
          <a:bodyPr/>
          <a:lstStyle/>
          <a:p>
            <a:fld id="{508AD326-8B80-3849-BA56-37279FEBF285}" type="datetimeFigureOut">
              <a:rPr lang="en-CN" smtClean="0"/>
              <a:t>2025/6/1</a:t>
            </a:fld>
            <a:endParaRPr lang="en-CN"/>
          </a:p>
        </p:txBody>
      </p:sp>
      <p:sp>
        <p:nvSpPr>
          <p:cNvPr id="4" name="Footer Placeholder 3">
            <a:extLst>
              <a:ext uri="{FF2B5EF4-FFF2-40B4-BE49-F238E27FC236}">
                <a16:creationId xmlns:a16="http://schemas.microsoft.com/office/drawing/2014/main" id="{EE8F2421-D5D1-760D-90AE-26E56B2E9899}"/>
              </a:ext>
            </a:extLst>
          </p:cNvPr>
          <p:cNvSpPr>
            <a:spLocks noGrp="1"/>
          </p:cNvSpPr>
          <p:nvPr>
            <p:ph type="ftr" sz="quarter" idx="11"/>
          </p:nvPr>
        </p:nvSpPr>
        <p:spPr>
          <a:xfrm>
            <a:off x="4038600" y="6356350"/>
            <a:ext cx="4114800" cy="365125"/>
          </a:xfrm>
          <a:prstGeom prst="rect">
            <a:avLst/>
          </a:prstGeom>
        </p:spPr>
        <p:txBody>
          <a:bodyPr/>
          <a:lstStyle/>
          <a:p>
            <a:endParaRPr lang="en-CN"/>
          </a:p>
        </p:txBody>
      </p:sp>
      <p:sp>
        <p:nvSpPr>
          <p:cNvPr id="5" name="Slide Number Placeholder 4">
            <a:extLst>
              <a:ext uri="{FF2B5EF4-FFF2-40B4-BE49-F238E27FC236}">
                <a16:creationId xmlns:a16="http://schemas.microsoft.com/office/drawing/2014/main" id="{181FA4B2-3B79-6BC2-92D8-C75C7F172521}"/>
              </a:ext>
            </a:extLst>
          </p:cNvPr>
          <p:cNvSpPr>
            <a:spLocks noGrp="1"/>
          </p:cNvSpPr>
          <p:nvPr>
            <p:ph type="sldNum" sz="quarter" idx="12"/>
          </p:nvPr>
        </p:nvSpPr>
        <p:spPr>
          <a:xfrm>
            <a:off x="8610600" y="6356350"/>
            <a:ext cx="2743200" cy="365125"/>
          </a:xfrm>
          <a:prstGeom prst="rect">
            <a:avLst/>
          </a:prstGeom>
        </p:spPr>
        <p:txBody>
          <a:bodyPr/>
          <a:lstStyle/>
          <a:p>
            <a:fld id="{F54C22D2-3077-F444-B8AC-761FCFECB013}" type="slidenum">
              <a:rPr lang="en-CN" smtClean="0"/>
              <a:t>‹#›</a:t>
            </a:fld>
            <a:endParaRPr lang="en-CN"/>
          </a:p>
        </p:txBody>
      </p:sp>
    </p:spTree>
    <p:extLst>
      <p:ext uri="{BB962C8B-B14F-4D97-AF65-F5344CB8AC3E}">
        <p14:creationId xmlns:p14="http://schemas.microsoft.com/office/powerpoint/2010/main" val="2736309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AD6A04-A809-2A53-25A7-E9CD7207BF2D}"/>
              </a:ext>
            </a:extLst>
          </p:cNvPr>
          <p:cNvSpPr>
            <a:spLocks noGrp="1"/>
          </p:cNvSpPr>
          <p:nvPr>
            <p:ph type="dt" sz="half" idx="10"/>
          </p:nvPr>
        </p:nvSpPr>
        <p:spPr>
          <a:xfrm>
            <a:off x="838200" y="6356350"/>
            <a:ext cx="2743200" cy="365125"/>
          </a:xfrm>
          <a:prstGeom prst="rect">
            <a:avLst/>
          </a:prstGeom>
        </p:spPr>
        <p:txBody>
          <a:bodyPr/>
          <a:lstStyle/>
          <a:p>
            <a:fld id="{508AD326-8B80-3849-BA56-37279FEBF285}" type="datetimeFigureOut">
              <a:rPr lang="en-CN" smtClean="0"/>
              <a:t>2025/6/1</a:t>
            </a:fld>
            <a:endParaRPr lang="en-CN"/>
          </a:p>
        </p:txBody>
      </p:sp>
      <p:sp>
        <p:nvSpPr>
          <p:cNvPr id="3" name="Footer Placeholder 2">
            <a:extLst>
              <a:ext uri="{FF2B5EF4-FFF2-40B4-BE49-F238E27FC236}">
                <a16:creationId xmlns:a16="http://schemas.microsoft.com/office/drawing/2014/main" id="{D93F6F53-7FB4-4E76-DA2C-06D9DA405A7A}"/>
              </a:ext>
            </a:extLst>
          </p:cNvPr>
          <p:cNvSpPr>
            <a:spLocks noGrp="1"/>
          </p:cNvSpPr>
          <p:nvPr>
            <p:ph type="ftr" sz="quarter" idx="11"/>
          </p:nvPr>
        </p:nvSpPr>
        <p:spPr>
          <a:xfrm>
            <a:off x="4038600" y="6356350"/>
            <a:ext cx="4114800" cy="365125"/>
          </a:xfrm>
          <a:prstGeom prst="rect">
            <a:avLst/>
          </a:prstGeom>
        </p:spPr>
        <p:txBody>
          <a:bodyPr/>
          <a:lstStyle/>
          <a:p>
            <a:endParaRPr lang="en-CN"/>
          </a:p>
        </p:txBody>
      </p:sp>
      <p:sp>
        <p:nvSpPr>
          <p:cNvPr id="4" name="Slide Number Placeholder 3">
            <a:extLst>
              <a:ext uri="{FF2B5EF4-FFF2-40B4-BE49-F238E27FC236}">
                <a16:creationId xmlns:a16="http://schemas.microsoft.com/office/drawing/2014/main" id="{DA7A53FD-4536-6978-C47C-0B9667F3DCAF}"/>
              </a:ext>
            </a:extLst>
          </p:cNvPr>
          <p:cNvSpPr>
            <a:spLocks noGrp="1"/>
          </p:cNvSpPr>
          <p:nvPr>
            <p:ph type="sldNum" sz="quarter" idx="12"/>
          </p:nvPr>
        </p:nvSpPr>
        <p:spPr>
          <a:xfrm>
            <a:off x="8610600" y="6356350"/>
            <a:ext cx="2743200" cy="365125"/>
          </a:xfrm>
          <a:prstGeom prst="rect">
            <a:avLst/>
          </a:prstGeom>
        </p:spPr>
        <p:txBody>
          <a:bodyPr/>
          <a:lstStyle/>
          <a:p>
            <a:fld id="{F54C22D2-3077-F444-B8AC-761FCFECB013}" type="slidenum">
              <a:rPr lang="en-CN" smtClean="0"/>
              <a:t>‹#›</a:t>
            </a:fld>
            <a:endParaRPr lang="en-CN"/>
          </a:p>
        </p:txBody>
      </p:sp>
    </p:spTree>
    <p:extLst>
      <p:ext uri="{BB962C8B-B14F-4D97-AF65-F5344CB8AC3E}">
        <p14:creationId xmlns:p14="http://schemas.microsoft.com/office/powerpoint/2010/main" val="4280502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6B01A-77FF-CCB0-FFF2-C30C575017EA}"/>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CN"/>
          </a:p>
        </p:txBody>
      </p:sp>
      <p:sp>
        <p:nvSpPr>
          <p:cNvPr id="3" name="Content Placeholder 2">
            <a:extLst>
              <a:ext uri="{FF2B5EF4-FFF2-40B4-BE49-F238E27FC236}">
                <a16:creationId xmlns:a16="http://schemas.microsoft.com/office/drawing/2014/main" id="{A277B0F7-7646-3910-AE86-C4899812B861}"/>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N"/>
          </a:p>
        </p:txBody>
      </p:sp>
      <p:sp>
        <p:nvSpPr>
          <p:cNvPr id="4" name="Text Placeholder 3">
            <a:extLst>
              <a:ext uri="{FF2B5EF4-FFF2-40B4-BE49-F238E27FC236}">
                <a16:creationId xmlns:a16="http://schemas.microsoft.com/office/drawing/2014/main" id="{5ECD99A9-EA5A-E60B-AA50-8B7B8110F594}"/>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0873E0-2C42-43BE-9A30-511C1F587375}"/>
              </a:ext>
            </a:extLst>
          </p:cNvPr>
          <p:cNvSpPr>
            <a:spLocks noGrp="1"/>
          </p:cNvSpPr>
          <p:nvPr>
            <p:ph type="dt" sz="half" idx="10"/>
          </p:nvPr>
        </p:nvSpPr>
        <p:spPr>
          <a:xfrm>
            <a:off x="838200" y="6356350"/>
            <a:ext cx="2743200" cy="365125"/>
          </a:xfrm>
          <a:prstGeom prst="rect">
            <a:avLst/>
          </a:prstGeom>
        </p:spPr>
        <p:txBody>
          <a:bodyPr/>
          <a:lstStyle/>
          <a:p>
            <a:fld id="{508AD326-8B80-3849-BA56-37279FEBF285}" type="datetimeFigureOut">
              <a:rPr lang="en-CN" smtClean="0"/>
              <a:t>2025/6/1</a:t>
            </a:fld>
            <a:endParaRPr lang="en-CN"/>
          </a:p>
        </p:txBody>
      </p:sp>
      <p:sp>
        <p:nvSpPr>
          <p:cNvPr id="6" name="Footer Placeholder 5">
            <a:extLst>
              <a:ext uri="{FF2B5EF4-FFF2-40B4-BE49-F238E27FC236}">
                <a16:creationId xmlns:a16="http://schemas.microsoft.com/office/drawing/2014/main" id="{D2D1EBC0-8E94-C8B2-2AAD-C0888A78DF97}"/>
              </a:ext>
            </a:extLst>
          </p:cNvPr>
          <p:cNvSpPr>
            <a:spLocks noGrp="1"/>
          </p:cNvSpPr>
          <p:nvPr>
            <p:ph type="ftr" sz="quarter" idx="11"/>
          </p:nvPr>
        </p:nvSpPr>
        <p:spPr>
          <a:xfrm>
            <a:off x="4038600" y="6356350"/>
            <a:ext cx="4114800" cy="365125"/>
          </a:xfrm>
          <a:prstGeom prst="rect">
            <a:avLst/>
          </a:prstGeom>
        </p:spPr>
        <p:txBody>
          <a:bodyPr/>
          <a:lstStyle/>
          <a:p>
            <a:endParaRPr lang="en-CN"/>
          </a:p>
        </p:txBody>
      </p:sp>
      <p:sp>
        <p:nvSpPr>
          <p:cNvPr id="7" name="Slide Number Placeholder 6">
            <a:extLst>
              <a:ext uri="{FF2B5EF4-FFF2-40B4-BE49-F238E27FC236}">
                <a16:creationId xmlns:a16="http://schemas.microsoft.com/office/drawing/2014/main" id="{5CE19008-A4CF-06AB-F453-53D1D0A4B482}"/>
              </a:ext>
            </a:extLst>
          </p:cNvPr>
          <p:cNvSpPr>
            <a:spLocks noGrp="1"/>
          </p:cNvSpPr>
          <p:nvPr>
            <p:ph type="sldNum" sz="quarter" idx="12"/>
          </p:nvPr>
        </p:nvSpPr>
        <p:spPr>
          <a:xfrm>
            <a:off x="8610600" y="6356350"/>
            <a:ext cx="2743200" cy="365125"/>
          </a:xfrm>
          <a:prstGeom prst="rect">
            <a:avLst/>
          </a:prstGeom>
        </p:spPr>
        <p:txBody>
          <a:bodyPr/>
          <a:lstStyle/>
          <a:p>
            <a:fld id="{F54C22D2-3077-F444-B8AC-761FCFECB013}" type="slidenum">
              <a:rPr lang="en-CN" smtClean="0"/>
              <a:t>‹#›</a:t>
            </a:fld>
            <a:endParaRPr lang="en-CN"/>
          </a:p>
        </p:txBody>
      </p:sp>
    </p:spTree>
    <p:extLst>
      <p:ext uri="{BB962C8B-B14F-4D97-AF65-F5344CB8AC3E}">
        <p14:creationId xmlns:p14="http://schemas.microsoft.com/office/powerpoint/2010/main" val="3164755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12C9D-B1FF-4A41-4AAB-51DD7C6C4068}"/>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CN"/>
          </a:p>
        </p:txBody>
      </p:sp>
      <p:sp>
        <p:nvSpPr>
          <p:cNvPr id="3" name="Picture Placeholder 2">
            <a:extLst>
              <a:ext uri="{FF2B5EF4-FFF2-40B4-BE49-F238E27FC236}">
                <a16:creationId xmlns:a16="http://schemas.microsoft.com/office/drawing/2014/main" id="{24424307-3B8A-57E7-FFED-880055E6D55B}"/>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N"/>
          </a:p>
        </p:txBody>
      </p:sp>
      <p:sp>
        <p:nvSpPr>
          <p:cNvPr id="4" name="Text Placeholder 3">
            <a:extLst>
              <a:ext uri="{FF2B5EF4-FFF2-40B4-BE49-F238E27FC236}">
                <a16:creationId xmlns:a16="http://schemas.microsoft.com/office/drawing/2014/main" id="{B62F8C2C-25C1-8DEF-F13D-4816A6C7B273}"/>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8E6953-2C3A-80E7-9525-B8B3A4F12A25}"/>
              </a:ext>
            </a:extLst>
          </p:cNvPr>
          <p:cNvSpPr>
            <a:spLocks noGrp="1"/>
          </p:cNvSpPr>
          <p:nvPr>
            <p:ph type="dt" sz="half" idx="10"/>
          </p:nvPr>
        </p:nvSpPr>
        <p:spPr>
          <a:xfrm>
            <a:off x="838200" y="6356350"/>
            <a:ext cx="2743200" cy="365125"/>
          </a:xfrm>
          <a:prstGeom prst="rect">
            <a:avLst/>
          </a:prstGeom>
        </p:spPr>
        <p:txBody>
          <a:bodyPr/>
          <a:lstStyle/>
          <a:p>
            <a:fld id="{508AD326-8B80-3849-BA56-37279FEBF285}" type="datetimeFigureOut">
              <a:rPr lang="en-CN" smtClean="0"/>
              <a:t>2025/6/1</a:t>
            </a:fld>
            <a:endParaRPr lang="en-CN"/>
          </a:p>
        </p:txBody>
      </p:sp>
      <p:sp>
        <p:nvSpPr>
          <p:cNvPr id="6" name="Footer Placeholder 5">
            <a:extLst>
              <a:ext uri="{FF2B5EF4-FFF2-40B4-BE49-F238E27FC236}">
                <a16:creationId xmlns:a16="http://schemas.microsoft.com/office/drawing/2014/main" id="{70626409-542A-46F2-C042-697E4EDE89FF}"/>
              </a:ext>
            </a:extLst>
          </p:cNvPr>
          <p:cNvSpPr>
            <a:spLocks noGrp="1"/>
          </p:cNvSpPr>
          <p:nvPr>
            <p:ph type="ftr" sz="quarter" idx="11"/>
          </p:nvPr>
        </p:nvSpPr>
        <p:spPr>
          <a:xfrm>
            <a:off x="4038600" y="6356350"/>
            <a:ext cx="4114800" cy="365125"/>
          </a:xfrm>
          <a:prstGeom prst="rect">
            <a:avLst/>
          </a:prstGeom>
        </p:spPr>
        <p:txBody>
          <a:bodyPr/>
          <a:lstStyle/>
          <a:p>
            <a:endParaRPr lang="en-CN"/>
          </a:p>
        </p:txBody>
      </p:sp>
      <p:sp>
        <p:nvSpPr>
          <p:cNvPr id="7" name="Slide Number Placeholder 6">
            <a:extLst>
              <a:ext uri="{FF2B5EF4-FFF2-40B4-BE49-F238E27FC236}">
                <a16:creationId xmlns:a16="http://schemas.microsoft.com/office/drawing/2014/main" id="{EF029C01-95C9-05AB-EB5C-E8D60896BBF9}"/>
              </a:ext>
            </a:extLst>
          </p:cNvPr>
          <p:cNvSpPr>
            <a:spLocks noGrp="1"/>
          </p:cNvSpPr>
          <p:nvPr>
            <p:ph type="sldNum" sz="quarter" idx="12"/>
          </p:nvPr>
        </p:nvSpPr>
        <p:spPr>
          <a:xfrm>
            <a:off x="8610600" y="6356350"/>
            <a:ext cx="2743200" cy="365125"/>
          </a:xfrm>
          <a:prstGeom prst="rect">
            <a:avLst/>
          </a:prstGeom>
        </p:spPr>
        <p:txBody>
          <a:bodyPr/>
          <a:lstStyle/>
          <a:p>
            <a:fld id="{F54C22D2-3077-F444-B8AC-761FCFECB013}" type="slidenum">
              <a:rPr lang="en-CN" smtClean="0"/>
              <a:t>‹#›</a:t>
            </a:fld>
            <a:endParaRPr lang="en-CN"/>
          </a:p>
        </p:txBody>
      </p:sp>
    </p:spTree>
    <p:extLst>
      <p:ext uri="{BB962C8B-B14F-4D97-AF65-F5344CB8AC3E}">
        <p14:creationId xmlns:p14="http://schemas.microsoft.com/office/powerpoint/2010/main" val="744568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30BF54B-1B91-955D-3CFD-EF19A5432279}"/>
              </a:ext>
            </a:extLst>
          </p:cNvPr>
          <p:cNvSpPr/>
          <p:nvPr userDrawn="1"/>
        </p:nvSpPr>
        <p:spPr>
          <a:xfrm>
            <a:off x="-1" y="722040"/>
            <a:ext cx="9030823" cy="144244"/>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N"/>
          </a:p>
        </p:txBody>
      </p:sp>
      <p:grpSp>
        <p:nvGrpSpPr>
          <p:cNvPr id="8" name="Group 7">
            <a:extLst>
              <a:ext uri="{FF2B5EF4-FFF2-40B4-BE49-F238E27FC236}">
                <a16:creationId xmlns:a16="http://schemas.microsoft.com/office/drawing/2014/main" id="{8340B406-50CC-3F5E-4520-B780F2B4A4B5}"/>
              </a:ext>
            </a:extLst>
          </p:cNvPr>
          <p:cNvGrpSpPr/>
          <p:nvPr userDrawn="1"/>
        </p:nvGrpSpPr>
        <p:grpSpPr>
          <a:xfrm>
            <a:off x="9056222" y="206074"/>
            <a:ext cx="2940181" cy="1040622"/>
            <a:chOff x="8827622" y="314177"/>
            <a:chExt cx="2940181" cy="1040622"/>
          </a:xfrm>
        </p:grpSpPr>
        <p:pic>
          <p:nvPicPr>
            <p:cNvPr id="9" name="Picture 8" descr="A blue and white logo&#10;&#10;Description automatically generated">
              <a:extLst>
                <a:ext uri="{FF2B5EF4-FFF2-40B4-BE49-F238E27FC236}">
                  <a16:creationId xmlns:a16="http://schemas.microsoft.com/office/drawing/2014/main" id="{13C09A8F-EDF5-3CB0-5324-2A338AD9082A}"/>
                </a:ext>
              </a:extLst>
            </p:cNvPr>
            <p:cNvPicPr>
              <a:picLocks noChangeAspect="1"/>
            </p:cNvPicPr>
            <p:nvPr/>
          </p:nvPicPr>
          <p:blipFill>
            <a:blip r:embed="rId13"/>
            <a:stretch>
              <a:fillRect/>
            </a:stretch>
          </p:blipFill>
          <p:spPr>
            <a:xfrm>
              <a:off x="8827622" y="314177"/>
              <a:ext cx="1527643" cy="559499"/>
            </a:xfrm>
            <a:prstGeom prst="rect">
              <a:avLst/>
            </a:prstGeom>
          </p:spPr>
        </p:pic>
        <p:cxnSp>
          <p:nvCxnSpPr>
            <p:cNvPr id="10" name="Straight Connector 9">
              <a:extLst>
                <a:ext uri="{FF2B5EF4-FFF2-40B4-BE49-F238E27FC236}">
                  <a16:creationId xmlns:a16="http://schemas.microsoft.com/office/drawing/2014/main" id="{E845B50F-9400-CE19-4364-1965C97C474A}"/>
                </a:ext>
              </a:extLst>
            </p:cNvPr>
            <p:cNvCxnSpPr>
              <a:cxnSpLocks/>
            </p:cNvCxnSpPr>
            <p:nvPr/>
          </p:nvCxnSpPr>
          <p:spPr>
            <a:xfrm>
              <a:off x="10478668" y="418235"/>
              <a:ext cx="0" cy="370912"/>
            </a:xfrm>
            <a:prstGeom prst="line">
              <a:avLst/>
            </a:prstGeom>
            <a:ln w="34925">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4A9D8ABB-1573-B87B-839B-BDF19B81BA7F}"/>
                </a:ext>
              </a:extLst>
            </p:cNvPr>
            <p:cNvSpPr txBox="1"/>
            <p:nvPr/>
          </p:nvSpPr>
          <p:spPr>
            <a:xfrm>
              <a:off x="8956965" y="862356"/>
              <a:ext cx="2796599" cy="492443"/>
            </a:xfrm>
            <a:prstGeom prst="rect">
              <a:avLst/>
            </a:prstGeom>
            <a:noFill/>
          </p:spPr>
          <p:txBody>
            <a:bodyPr wrap="none" rtlCol="0">
              <a:spAutoFit/>
            </a:bodyPr>
            <a:lstStyle/>
            <a:p>
              <a:r>
                <a:rPr lang="en-US" sz="1300" kern="100" dirty="0">
                  <a:solidFill>
                    <a:schemeClr val="bg1">
                      <a:lumMod val="65000"/>
                    </a:schemeClr>
                  </a:solidFill>
                  <a:effectLst/>
                  <a:latin typeface="Calibri" panose="020F0502020204030204" pitchFamily="34" charset="0"/>
                  <a:cs typeface="Calibri" panose="020F0502020204030204" pitchFamily="34" charset="0"/>
                </a:rPr>
                <a:t>2025 IEEE International Conference on</a:t>
              </a:r>
            </a:p>
            <a:p>
              <a:r>
                <a:rPr lang="en-US" sz="1300" kern="100" dirty="0">
                  <a:solidFill>
                    <a:schemeClr val="bg1">
                      <a:lumMod val="65000"/>
                    </a:schemeClr>
                  </a:solidFill>
                  <a:effectLst/>
                  <a:latin typeface="Calibri" panose="020F0502020204030204" pitchFamily="34" charset="0"/>
                  <a:cs typeface="Calibri" panose="020F0502020204030204" pitchFamily="34" charset="0"/>
                </a:rPr>
                <a:t>Smart Power and Energy Technologies</a:t>
              </a:r>
              <a:endParaRPr lang="en-CN" sz="1300" dirty="0">
                <a:solidFill>
                  <a:schemeClr val="bg1">
                    <a:lumMod val="65000"/>
                  </a:schemeClr>
                </a:solidFill>
                <a:latin typeface="Calibri" panose="020F0502020204030204" pitchFamily="34" charset="0"/>
                <a:cs typeface="Calibri" panose="020F0502020204030204" pitchFamily="34" charset="0"/>
              </a:endParaRPr>
            </a:p>
          </p:txBody>
        </p:sp>
        <p:pic>
          <p:nvPicPr>
            <p:cNvPr id="12" name="Picture 11" descr="A purple letter e on a black background&#10;&#10;Description automatically generated">
              <a:extLst>
                <a:ext uri="{FF2B5EF4-FFF2-40B4-BE49-F238E27FC236}">
                  <a16:creationId xmlns:a16="http://schemas.microsoft.com/office/drawing/2014/main" id="{B8985FDD-36EF-9EDA-EA9C-58623FDAD30F}"/>
                </a:ext>
              </a:extLst>
            </p:cNvPr>
            <p:cNvPicPr>
              <a:picLocks noChangeAspect="1"/>
            </p:cNvPicPr>
            <p:nvPr/>
          </p:nvPicPr>
          <p:blipFill>
            <a:blip r:embed="rId14"/>
            <a:stretch>
              <a:fillRect/>
            </a:stretch>
          </p:blipFill>
          <p:spPr>
            <a:xfrm>
              <a:off x="10614457" y="439657"/>
              <a:ext cx="1153346" cy="336888"/>
            </a:xfrm>
            <a:prstGeom prst="rect">
              <a:avLst/>
            </a:prstGeom>
          </p:spPr>
        </p:pic>
      </p:grpSp>
    </p:spTree>
    <p:extLst>
      <p:ext uri="{BB962C8B-B14F-4D97-AF65-F5344CB8AC3E}">
        <p14:creationId xmlns:p14="http://schemas.microsoft.com/office/powerpoint/2010/main" val="3016003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
            <a:extLst>
              <a:ext uri="{FF2B5EF4-FFF2-40B4-BE49-F238E27FC236}">
                <a16:creationId xmlns:a16="http://schemas.microsoft.com/office/drawing/2014/main" id="{D1245EC5-5D62-2DA8-4903-667526C67513}"/>
              </a:ext>
            </a:extLst>
          </p:cNvPr>
          <p:cNvSpPr txBox="1"/>
          <p:nvPr/>
        </p:nvSpPr>
        <p:spPr>
          <a:xfrm>
            <a:off x="482847" y="300366"/>
            <a:ext cx="3440814" cy="369332"/>
          </a:xfrm>
          <a:prstGeom prst="rect">
            <a:avLst/>
          </a:prstGeom>
          <a:noFill/>
        </p:spPr>
        <p:txBody>
          <a:bodyPr wrap="none" rtlCol="0" anchor="ctr">
            <a:spAutoFit/>
          </a:bodyPr>
          <a:lstStyle/>
          <a:p>
            <a:r>
              <a:rPr lang="en-US" dirty="0">
                <a:latin typeface="Calibri" panose="020F0502020204030204" pitchFamily="34" charset="0"/>
                <a:ea typeface="Verdana" panose="020B0604030504040204" pitchFamily="34" charset="0"/>
                <a:cs typeface="Calibri" panose="020F0502020204030204" pitchFamily="34" charset="0"/>
              </a:rPr>
              <a:t>Paper No: </a:t>
            </a:r>
            <a:r>
              <a:rPr lang="en-US" dirty="0">
                <a:solidFill>
                  <a:schemeClr val="bg1">
                    <a:lumMod val="75000"/>
                  </a:schemeClr>
                </a:solidFill>
                <a:latin typeface="Calibri" panose="020F0502020204030204" pitchFamily="34" charset="0"/>
                <a:ea typeface="Verdana" panose="020B0604030504040204" pitchFamily="34" charset="0"/>
                <a:cs typeface="Calibri" panose="020F0502020204030204" pitchFamily="34" charset="0"/>
              </a:rPr>
              <a:t>Your Number Goes Here</a:t>
            </a:r>
          </a:p>
        </p:txBody>
      </p:sp>
      <p:sp>
        <p:nvSpPr>
          <p:cNvPr id="7" name="Subtitle 2">
            <a:extLst>
              <a:ext uri="{FF2B5EF4-FFF2-40B4-BE49-F238E27FC236}">
                <a16:creationId xmlns:a16="http://schemas.microsoft.com/office/drawing/2014/main" id="{0FDB5389-D621-1BD1-C688-BDFA8F4378DB}"/>
              </a:ext>
            </a:extLst>
          </p:cNvPr>
          <p:cNvSpPr txBox="1"/>
          <p:nvPr/>
        </p:nvSpPr>
        <p:spPr>
          <a:xfrm>
            <a:off x="2714268" y="3260235"/>
            <a:ext cx="6763464" cy="1454729"/>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lnSpc>
                <a:spcPct val="150000"/>
              </a:lnSpc>
              <a:buFont typeface="Arial" panose="020B0604020202020204" pitchFamily="34" charset="0"/>
              <a:buNone/>
              <a:defRPr/>
            </a:pPr>
            <a:r>
              <a:rPr lang="en-US" sz="2500" dirty="0">
                <a:latin typeface="Calibri" panose="020F0502020204030204" pitchFamily="34" charset="0"/>
                <a:ea typeface="Verdana" panose="020B0604030504040204" pitchFamily="34" charset="0"/>
                <a:cs typeface="Calibri" panose="020F0502020204030204" pitchFamily="34" charset="0"/>
              </a:rPr>
              <a:t>Your Name</a:t>
            </a:r>
          </a:p>
          <a:p>
            <a:pPr algn="ctr">
              <a:lnSpc>
                <a:spcPct val="150000"/>
              </a:lnSpc>
              <a:buFont typeface="Arial" panose="020B0604020202020204" pitchFamily="34" charset="0"/>
              <a:buNone/>
              <a:defRPr/>
            </a:pPr>
            <a:r>
              <a:rPr lang="en-US" sz="2500" dirty="0">
                <a:latin typeface="Calibri" panose="020F0502020204030204" pitchFamily="34" charset="0"/>
                <a:ea typeface="Verdana" panose="020B0604030504040204" pitchFamily="34" charset="0"/>
                <a:cs typeface="Calibri" panose="020F0502020204030204" pitchFamily="34" charset="0"/>
              </a:rPr>
              <a:t>Your Organization</a:t>
            </a:r>
          </a:p>
          <a:p>
            <a:pPr algn="ctr">
              <a:lnSpc>
                <a:spcPct val="150000"/>
              </a:lnSpc>
              <a:buFont typeface="Arial" panose="020B0604020202020204" pitchFamily="34" charset="0"/>
              <a:buNone/>
              <a:defRPr/>
            </a:pPr>
            <a:r>
              <a:rPr lang="en-US" sz="2500" dirty="0">
                <a:latin typeface="Calibri" panose="020F0502020204030204" pitchFamily="34" charset="0"/>
                <a:ea typeface="Verdana" panose="020B0604030504040204" pitchFamily="34" charset="0"/>
                <a:cs typeface="Calibri" panose="020F0502020204030204" pitchFamily="34" charset="0"/>
              </a:rPr>
              <a:t>Your Email</a:t>
            </a:r>
          </a:p>
        </p:txBody>
      </p:sp>
      <p:sp>
        <p:nvSpPr>
          <p:cNvPr id="8" name="Title 1">
            <a:extLst>
              <a:ext uri="{FF2B5EF4-FFF2-40B4-BE49-F238E27FC236}">
                <a16:creationId xmlns:a16="http://schemas.microsoft.com/office/drawing/2014/main" id="{43C2E01A-B1C1-5ED6-C335-742BA6AC65AD}"/>
              </a:ext>
            </a:extLst>
          </p:cNvPr>
          <p:cNvSpPr txBox="1"/>
          <p:nvPr/>
        </p:nvSpPr>
        <p:spPr>
          <a:xfrm>
            <a:off x="509416" y="2016524"/>
            <a:ext cx="11173168" cy="1143000"/>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000" b="1" dirty="0">
                <a:latin typeface="Calibri" panose="020F0502020204030204" pitchFamily="34" charset="0"/>
                <a:ea typeface="Verdana" panose="020B0604030504040204" pitchFamily="34" charset="0"/>
                <a:cs typeface="Calibri" panose="020F0502020204030204" pitchFamily="34" charset="0"/>
              </a:rPr>
              <a:t>The Title of Your Presentation</a:t>
            </a:r>
          </a:p>
        </p:txBody>
      </p:sp>
      <p:sp>
        <p:nvSpPr>
          <p:cNvPr id="9" name="Rectangle 4">
            <a:extLst>
              <a:ext uri="{FF2B5EF4-FFF2-40B4-BE49-F238E27FC236}">
                <a16:creationId xmlns:a16="http://schemas.microsoft.com/office/drawing/2014/main" id="{4019A920-EE20-AAA9-6A73-ACB6536A59EF}"/>
              </a:ext>
            </a:extLst>
          </p:cNvPr>
          <p:cNvSpPr/>
          <p:nvPr/>
        </p:nvSpPr>
        <p:spPr>
          <a:xfrm>
            <a:off x="9796403" y="5679631"/>
            <a:ext cx="2049486" cy="721169"/>
          </a:xfrm>
          <a:prstGeom prst="rect">
            <a:avLst/>
          </a:prstGeom>
          <a:noFill/>
          <a:ln w="6350">
            <a:solidFill>
              <a:srgbClr val="0154A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latin typeface="Calibri" panose="020F0502020204030204" pitchFamily="34" charset="0"/>
                <a:ea typeface="Verdana" panose="020B0604030504040204" pitchFamily="34" charset="0"/>
                <a:cs typeface="Calibri" panose="020F0502020204030204" pitchFamily="34" charset="0"/>
              </a:rPr>
              <a:t>Your Organization Logo Goes Here</a:t>
            </a:r>
          </a:p>
          <a:p>
            <a:pPr algn="ctr"/>
            <a:r>
              <a:rPr lang="en-US" sz="1400" dirty="0">
                <a:solidFill>
                  <a:schemeClr val="tx1"/>
                </a:solidFill>
                <a:latin typeface="Calibri" panose="020F0502020204030204" pitchFamily="34" charset="0"/>
                <a:ea typeface="Verdana" panose="020B0604030504040204" pitchFamily="34" charset="0"/>
                <a:cs typeface="Calibri" panose="020F0502020204030204" pitchFamily="34" charset="0"/>
              </a:rPr>
              <a:t>(optional)</a:t>
            </a:r>
          </a:p>
        </p:txBody>
      </p:sp>
    </p:spTree>
    <p:extLst>
      <p:ext uri="{BB962C8B-B14F-4D97-AF65-F5344CB8AC3E}">
        <p14:creationId xmlns:p14="http://schemas.microsoft.com/office/powerpoint/2010/main" val="3037609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EE84AF8-54A6-AF0A-ACBE-0DDA5361897A}"/>
              </a:ext>
            </a:extLst>
          </p:cNvPr>
          <p:cNvSpPr txBox="1"/>
          <p:nvPr/>
        </p:nvSpPr>
        <p:spPr>
          <a:xfrm>
            <a:off x="829340" y="2438402"/>
            <a:ext cx="9317960" cy="2819400"/>
          </a:xfrm>
          <a:prstGeom prst="rect">
            <a:avLst/>
          </a:prstGeom>
        </p:spPr>
        <p:txBody>
          <a:bodyPr vert="horz" lIns="91440" tIns="45720" rIns="91440" bIns="45720" rtlCol="0" anchor="t">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50000"/>
              </a:lnSpc>
              <a:buNone/>
            </a:pPr>
            <a:r>
              <a:rPr lang="en-US" sz="2800" dirty="0">
                <a:latin typeface="Calibri" panose="020F0502020204030204" pitchFamily="34" charset="0"/>
                <a:ea typeface="Verdana" panose="020B0604030504040204" pitchFamily="34" charset="0"/>
                <a:cs typeface="Calibri" panose="020F0502020204030204" pitchFamily="34" charset="0"/>
              </a:rPr>
              <a:t>What is the background of this project?</a:t>
            </a:r>
          </a:p>
          <a:p>
            <a:pPr lvl="1">
              <a:lnSpc>
                <a:spcPct val="150000"/>
              </a:lnSpc>
              <a:buFont typeface="Wingdings" pitchFamily="2" charset="2"/>
              <a:buChar char="§"/>
            </a:pPr>
            <a:r>
              <a:rPr lang="en-US" dirty="0">
                <a:latin typeface="Calibri" panose="020F0502020204030204" pitchFamily="34" charset="0"/>
                <a:ea typeface="Verdana" panose="020B0604030504040204" pitchFamily="34" charset="0"/>
                <a:cs typeface="Calibri" panose="020F0502020204030204" pitchFamily="34" charset="0"/>
              </a:rPr>
              <a:t>What did you do?</a:t>
            </a:r>
          </a:p>
          <a:p>
            <a:pPr lvl="1">
              <a:lnSpc>
                <a:spcPct val="150000"/>
              </a:lnSpc>
              <a:buFont typeface="Wingdings" pitchFamily="2" charset="2"/>
              <a:buChar char="§"/>
            </a:pPr>
            <a:r>
              <a:rPr lang="en-US" dirty="0">
                <a:latin typeface="Calibri" panose="020F0502020204030204" pitchFamily="34" charset="0"/>
                <a:ea typeface="Verdana" panose="020B0604030504040204" pitchFamily="34" charset="0"/>
                <a:cs typeface="Calibri" panose="020F0502020204030204" pitchFamily="34" charset="0"/>
              </a:rPr>
              <a:t>Why did you do it?</a:t>
            </a:r>
          </a:p>
          <a:p>
            <a:pPr lvl="1">
              <a:lnSpc>
                <a:spcPct val="150000"/>
              </a:lnSpc>
              <a:buFont typeface="Wingdings" pitchFamily="2" charset="2"/>
              <a:buChar char="§"/>
            </a:pPr>
            <a:r>
              <a:rPr lang="en-US" dirty="0">
                <a:latin typeface="Calibri" panose="020F0502020204030204" pitchFamily="34" charset="0"/>
                <a:ea typeface="Verdana" panose="020B0604030504040204" pitchFamily="34" charset="0"/>
                <a:cs typeface="Calibri" panose="020F0502020204030204" pitchFamily="34" charset="0"/>
              </a:rPr>
              <a:t>What did you expect as an outcome before you started?</a:t>
            </a:r>
          </a:p>
        </p:txBody>
      </p:sp>
      <p:sp>
        <p:nvSpPr>
          <p:cNvPr id="5" name="Title 1">
            <a:extLst>
              <a:ext uri="{FF2B5EF4-FFF2-40B4-BE49-F238E27FC236}">
                <a16:creationId xmlns:a16="http://schemas.microsoft.com/office/drawing/2014/main" id="{5FA2D109-96EF-074B-21F9-B58A550F472F}"/>
              </a:ext>
            </a:extLst>
          </p:cNvPr>
          <p:cNvSpPr txBox="1"/>
          <p:nvPr/>
        </p:nvSpPr>
        <p:spPr>
          <a:xfrm>
            <a:off x="829340" y="1346871"/>
            <a:ext cx="7666960" cy="1066130"/>
          </a:xfrm>
          <a:prstGeom prst="rect">
            <a:avLst/>
          </a:prstGeom>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Calibri" panose="020F0502020204030204" pitchFamily="34" charset="0"/>
                <a:ea typeface="Verdana" panose="020B0604030504040204" pitchFamily="34" charset="0"/>
                <a:cs typeface="Calibri" panose="020F0502020204030204" pitchFamily="34" charset="0"/>
              </a:rPr>
              <a:t>Background</a:t>
            </a:r>
          </a:p>
        </p:txBody>
      </p:sp>
    </p:spTree>
    <p:extLst>
      <p:ext uri="{BB962C8B-B14F-4D97-AF65-F5344CB8AC3E}">
        <p14:creationId xmlns:p14="http://schemas.microsoft.com/office/powerpoint/2010/main" val="2101386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C5C0A82-1FAF-943F-A591-00D30C68F927}"/>
              </a:ext>
            </a:extLst>
          </p:cNvPr>
          <p:cNvSpPr txBox="1"/>
          <p:nvPr/>
        </p:nvSpPr>
        <p:spPr>
          <a:xfrm>
            <a:off x="414670" y="1752601"/>
            <a:ext cx="11362660" cy="2819400"/>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800" dirty="0">
              <a:latin typeface="Calibri" panose="020F0502020204030204" pitchFamily="34" charset="0"/>
              <a:ea typeface="Verdana" panose="020B0604030504040204" pitchFamily="34" charset="0"/>
              <a:cs typeface="Calibri" panose="020F0502020204030204" pitchFamily="34" charset="0"/>
            </a:endParaRPr>
          </a:p>
        </p:txBody>
      </p:sp>
      <p:sp>
        <p:nvSpPr>
          <p:cNvPr id="5" name="Title 1">
            <a:extLst>
              <a:ext uri="{FF2B5EF4-FFF2-40B4-BE49-F238E27FC236}">
                <a16:creationId xmlns:a16="http://schemas.microsoft.com/office/drawing/2014/main" id="{C5FAC23E-35F3-A9FC-C193-1D8E87F4C263}"/>
              </a:ext>
            </a:extLst>
          </p:cNvPr>
          <p:cNvSpPr txBox="1"/>
          <p:nvPr/>
        </p:nvSpPr>
        <p:spPr>
          <a:xfrm>
            <a:off x="414670" y="579437"/>
            <a:ext cx="11362660" cy="1066130"/>
          </a:xfrm>
          <a:prstGeom prst="rect">
            <a:avLst/>
          </a:prstGeom>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b="1" dirty="0">
              <a:latin typeface="Calibri" panose="020F0502020204030204" pitchFamily="34" charset="0"/>
              <a:ea typeface="Verdana" panose="020B0604030504040204" pitchFamily="34" charset="0"/>
              <a:cs typeface="Calibri" panose="020F0502020204030204" pitchFamily="34" charset="0"/>
            </a:endParaRPr>
          </a:p>
        </p:txBody>
      </p:sp>
      <p:sp>
        <p:nvSpPr>
          <p:cNvPr id="6" name="Content Placeholder 2">
            <a:extLst>
              <a:ext uri="{FF2B5EF4-FFF2-40B4-BE49-F238E27FC236}">
                <a16:creationId xmlns:a16="http://schemas.microsoft.com/office/drawing/2014/main" id="{6918F897-7EC5-79F4-64E7-B0F8AF573588}"/>
              </a:ext>
            </a:extLst>
          </p:cNvPr>
          <p:cNvSpPr txBox="1"/>
          <p:nvPr/>
        </p:nvSpPr>
        <p:spPr>
          <a:xfrm>
            <a:off x="842040" y="2438402"/>
            <a:ext cx="9317960" cy="2819400"/>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800" dirty="0">
                <a:latin typeface="Calibri" panose="020F0502020204030204" pitchFamily="34" charset="0"/>
                <a:ea typeface="Verdana" panose="020B0604030504040204" pitchFamily="34" charset="0"/>
                <a:cs typeface="Calibri" panose="020F0502020204030204" pitchFamily="34" charset="0"/>
              </a:rPr>
              <a:t>What did you discover/find out?</a:t>
            </a:r>
          </a:p>
          <a:p>
            <a:pPr lvl="1">
              <a:lnSpc>
                <a:spcPct val="150000"/>
              </a:lnSpc>
              <a:buFont typeface="Wingdings" pitchFamily="2" charset="2"/>
              <a:buChar char="§"/>
            </a:pPr>
            <a:r>
              <a:rPr lang="en-US" dirty="0">
                <a:latin typeface="Calibri" panose="020F0502020204030204" pitchFamily="34" charset="0"/>
                <a:ea typeface="Verdana" panose="020B0604030504040204" pitchFamily="34" charset="0"/>
                <a:cs typeface="Calibri" panose="020F0502020204030204" pitchFamily="34" charset="0"/>
              </a:rPr>
              <a:t>XXXXXX</a:t>
            </a:r>
          </a:p>
          <a:p>
            <a:pPr lvl="1">
              <a:lnSpc>
                <a:spcPct val="150000"/>
              </a:lnSpc>
              <a:buFont typeface="Wingdings" pitchFamily="2" charset="2"/>
              <a:buChar char="§"/>
            </a:pPr>
            <a:r>
              <a:rPr lang="en-US" dirty="0">
                <a:latin typeface="Calibri" panose="020F0502020204030204" pitchFamily="34" charset="0"/>
                <a:ea typeface="Verdana" panose="020B0604030504040204" pitchFamily="34" charset="0"/>
                <a:cs typeface="Calibri" panose="020F0502020204030204" pitchFamily="34" charset="0"/>
              </a:rPr>
              <a:t>XXXXXX</a:t>
            </a:r>
          </a:p>
          <a:p>
            <a:pPr marL="0" indent="0">
              <a:buNone/>
            </a:pPr>
            <a:endParaRPr lang="en-US" sz="2800" dirty="0">
              <a:latin typeface="Calibri" panose="020F0502020204030204" pitchFamily="34" charset="0"/>
              <a:ea typeface="Verdana" panose="020B0604030504040204" pitchFamily="34" charset="0"/>
              <a:cs typeface="Calibri" panose="020F0502020204030204" pitchFamily="34" charset="0"/>
            </a:endParaRPr>
          </a:p>
        </p:txBody>
      </p:sp>
      <p:sp>
        <p:nvSpPr>
          <p:cNvPr id="7" name="Title 1">
            <a:extLst>
              <a:ext uri="{FF2B5EF4-FFF2-40B4-BE49-F238E27FC236}">
                <a16:creationId xmlns:a16="http://schemas.microsoft.com/office/drawing/2014/main" id="{AD7CAD6E-A180-4AF5-4D03-3246D669C0DF}"/>
              </a:ext>
            </a:extLst>
          </p:cNvPr>
          <p:cNvSpPr txBox="1"/>
          <p:nvPr/>
        </p:nvSpPr>
        <p:spPr>
          <a:xfrm>
            <a:off x="829340" y="1346871"/>
            <a:ext cx="7666960" cy="1066130"/>
          </a:xfrm>
          <a:prstGeom prst="rect">
            <a:avLst/>
          </a:prstGeom>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Calibri" panose="020F0502020204030204" pitchFamily="34" charset="0"/>
                <a:ea typeface="Verdana" panose="020B0604030504040204" pitchFamily="34" charset="0"/>
                <a:cs typeface="Calibri" panose="020F0502020204030204" pitchFamily="34" charset="0"/>
              </a:rPr>
              <a:t>Results</a:t>
            </a:r>
          </a:p>
        </p:txBody>
      </p:sp>
    </p:spTree>
    <p:extLst>
      <p:ext uri="{BB962C8B-B14F-4D97-AF65-F5344CB8AC3E}">
        <p14:creationId xmlns:p14="http://schemas.microsoft.com/office/powerpoint/2010/main" val="1489428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A17B1BDC-47B3-DF21-3977-803242FD2073}"/>
              </a:ext>
            </a:extLst>
          </p:cNvPr>
          <p:cNvSpPr txBox="1"/>
          <p:nvPr/>
        </p:nvSpPr>
        <p:spPr>
          <a:xfrm>
            <a:off x="1087770" y="116072"/>
            <a:ext cx="11362660" cy="1894366"/>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800" dirty="0">
              <a:latin typeface="Calibri" panose="020F0502020204030204" pitchFamily="34" charset="0"/>
              <a:ea typeface="Verdana" panose="020B0604030504040204" pitchFamily="34" charset="0"/>
              <a:cs typeface="Calibri" panose="020F0502020204030204" pitchFamily="34" charset="0"/>
            </a:endParaRPr>
          </a:p>
        </p:txBody>
      </p:sp>
      <p:sp>
        <p:nvSpPr>
          <p:cNvPr id="6" name="文本框 3">
            <a:extLst>
              <a:ext uri="{FF2B5EF4-FFF2-40B4-BE49-F238E27FC236}">
                <a16:creationId xmlns:a16="http://schemas.microsoft.com/office/drawing/2014/main" id="{759A85CB-78D7-F948-D12F-122BF4AA6CBC}"/>
              </a:ext>
            </a:extLst>
          </p:cNvPr>
          <p:cNvSpPr txBox="1"/>
          <p:nvPr/>
        </p:nvSpPr>
        <p:spPr>
          <a:xfrm>
            <a:off x="949842" y="4847563"/>
            <a:ext cx="10292316" cy="1148317"/>
          </a:xfrm>
          <a:prstGeom prst="rect">
            <a:avLst/>
          </a:prstGeom>
        </p:spPr>
        <p:txBody>
          <a:bodyPr vert="horz" wrap="square" lIns="91440" tIns="45720" rIns="91440" bIns="45720" rtlCol="0" anchor="t">
            <a:normAutofit fontScale="92500" lnSpcReduction="20000"/>
          </a:bodyPr>
          <a:lstStyle/>
          <a:p>
            <a:pPr>
              <a:spcAft>
                <a:spcPts val="600"/>
              </a:spcAft>
            </a:pPr>
            <a:r>
              <a:rPr lang="en-US" altLang="zh-CN" sz="2000" b="1" dirty="0">
                <a:solidFill>
                  <a:schemeClr val="accent5">
                    <a:lumMod val="75000"/>
                  </a:schemeClr>
                </a:solidFill>
                <a:latin typeface="Calibri" panose="020F0502020204030204" pitchFamily="34" charset="0"/>
                <a:ea typeface="Verdana" panose="020B0604030504040204" pitchFamily="34" charset="0"/>
                <a:cs typeface="Calibri" panose="020F0502020204030204" pitchFamily="34" charset="0"/>
              </a:rPr>
              <a:t>Notes: </a:t>
            </a:r>
          </a:p>
          <a:p>
            <a:r>
              <a:rPr lang="en-US" altLang="zh-CN" sz="2000" dirty="0">
                <a:solidFill>
                  <a:schemeClr val="tx1">
                    <a:lumMod val="50000"/>
                    <a:lumOff val="50000"/>
                  </a:schemeClr>
                </a:solidFill>
                <a:latin typeface="Calibri" panose="020F0502020204030204" pitchFamily="34" charset="0"/>
                <a:ea typeface="Verdana" panose="020B0604030504040204" pitchFamily="34" charset="0"/>
                <a:cs typeface="Calibri" panose="020F0502020204030204" pitchFamily="34" charset="0"/>
              </a:rPr>
              <a:t>You can add a few slides as you like. And you have a 15-minute slot allocated in which to present. We would suggest aiming for around 12–13 minutes in order to allow ample time for directly engaging with the audience through discussion and questions.</a:t>
            </a:r>
          </a:p>
          <a:p>
            <a:endParaRPr lang="en-US" altLang="zh-CN" sz="2000" dirty="0">
              <a:solidFill>
                <a:schemeClr val="tx1">
                  <a:lumMod val="50000"/>
                  <a:lumOff val="50000"/>
                </a:schemeClr>
              </a:solidFill>
              <a:latin typeface="Calibri" panose="020F0502020204030204" pitchFamily="34" charset="0"/>
              <a:ea typeface="Verdana" panose="020B0604030504040204" pitchFamily="34" charset="0"/>
              <a:cs typeface="Calibri" panose="020F0502020204030204" pitchFamily="34" charset="0"/>
            </a:endParaRPr>
          </a:p>
        </p:txBody>
      </p:sp>
      <p:sp>
        <p:nvSpPr>
          <p:cNvPr id="7" name="Content Placeholder 2">
            <a:extLst>
              <a:ext uri="{FF2B5EF4-FFF2-40B4-BE49-F238E27FC236}">
                <a16:creationId xmlns:a16="http://schemas.microsoft.com/office/drawing/2014/main" id="{567494E3-01B2-7F88-CEDD-54EF2B264C02}"/>
              </a:ext>
            </a:extLst>
          </p:cNvPr>
          <p:cNvSpPr txBox="1"/>
          <p:nvPr/>
        </p:nvSpPr>
        <p:spPr>
          <a:xfrm>
            <a:off x="829340" y="2438402"/>
            <a:ext cx="9317960" cy="2819400"/>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800" dirty="0">
                <a:latin typeface="Calibri" panose="020F0502020204030204" pitchFamily="34" charset="0"/>
                <a:ea typeface="Verdana" panose="020B0604030504040204" pitchFamily="34" charset="0"/>
                <a:cs typeface="Calibri" panose="020F0502020204030204" pitchFamily="34" charset="0"/>
              </a:rPr>
              <a:t>What does your paper conclude?</a:t>
            </a:r>
          </a:p>
          <a:p>
            <a:r>
              <a:rPr lang="en-US" sz="2800" dirty="0">
                <a:latin typeface="Calibri" panose="020F0502020204030204" pitchFamily="34" charset="0"/>
                <a:ea typeface="Verdana" panose="020B0604030504040204" pitchFamily="34" charset="0"/>
                <a:cs typeface="Calibri" panose="020F0502020204030204" pitchFamily="34" charset="0"/>
              </a:rPr>
              <a:t>What further research is required?</a:t>
            </a:r>
          </a:p>
          <a:p>
            <a:r>
              <a:rPr lang="en-US" sz="2800" dirty="0">
                <a:latin typeface="Calibri" panose="020F0502020204030204" pitchFamily="34" charset="0"/>
                <a:ea typeface="Verdana" panose="020B0604030504040204" pitchFamily="34" charset="0"/>
                <a:cs typeface="Calibri" panose="020F0502020204030204" pitchFamily="34" charset="0"/>
              </a:rPr>
              <a:t>Are there any differences from what you expected?</a:t>
            </a:r>
          </a:p>
        </p:txBody>
      </p:sp>
      <p:sp>
        <p:nvSpPr>
          <p:cNvPr id="8" name="Title 1">
            <a:extLst>
              <a:ext uri="{FF2B5EF4-FFF2-40B4-BE49-F238E27FC236}">
                <a16:creationId xmlns:a16="http://schemas.microsoft.com/office/drawing/2014/main" id="{FBB4B246-29BF-7D6F-E663-E6C462AC154C}"/>
              </a:ext>
            </a:extLst>
          </p:cNvPr>
          <p:cNvSpPr txBox="1"/>
          <p:nvPr/>
        </p:nvSpPr>
        <p:spPr>
          <a:xfrm>
            <a:off x="829340" y="1346871"/>
            <a:ext cx="7666960" cy="1066130"/>
          </a:xfrm>
          <a:prstGeom prst="rect">
            <a:avLst/>
          </a:prstGeom>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Calibri" panose="020F0502020204030204" pitchFamily="34" charset="0"/>
                <a:ea typeface="Verdana" panose="020B0604030504040204" pitchFamily="34" charset="0"/>
                <a:cs typeface="Calibri" panose="020F0502020204030204" pitchFamily="34" charset="0"/>
              </a:rPr>
              <a:t>Conclusions/Recommendations</a:t>
            </a:r>
          </a:p>
        </p:txBody>
      </p:sp>
    </p:spTree>
    <p:extLst>
      <p:ext uri="{BB962C8B-B14F-4D97-AF65-F5344CB8AC3E}">
        <p14:creationId xmlns:p14="http://schemas.microsoft.com/office/powerpoint/2010/main" val="2080822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143</TotalTime>
  <Words>141</Words>
  <Application>Microsoft Macintosh PowerPoint</Application>
  <PresentationFormat>Widescreen</PresentationFormat>
  <Paragraphs>22</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Arial</vt:lpstr>
      <vt:lpstr>Calibri</vt:lpstr>
      <vt:lpstr>Wingdings</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wangna</dc:creator>
  <cp:lastModifiedBy>wangna</cp:lastModifiedBy>
  <cp:revision>10</cp:revision>
  <dcterms:created xsi:type="dcterms:W3CDTF">2025-05-31T08:27:35Z</dcterms:created>
  <dcterms:modified xsi:type="dcterms:W3CDTF">2025-05-31T13:24:37Z</dcterms:modified>
</cp:coreProperties>
</file>