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</p:sldIdLst>
  <p:sldSz cx="30275213" cy="4280376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42"/>
    <p:restoredTop sz="95964"/>
  </p:normalViewPr>
  <p:slideViewPr>
    <p:cSldViewPr snapToGrid="0">
      <p:cViewPr>
        <p:scale>
          <a:sx n="19" d="100"/>
          <a:sy n="19" d="100"/>
        </p:scale>
        <p:origin x="178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116" y="7006013"/>
            <a:ext cx="25739320" cy="14903876"/>
          </a:xfrm>
        </p:spPr>
        <p:txBody>
          <a:bodyPr anchor="b"/>
          <a:lstStyle>
            <a:lvl1pPr algn="ctr"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194" y="22484638"/>
            <a:ext cx="22711164" cy="10335595"/>
          </a:xfrm>
        </p:spPr>
        <p:txBody>
          <a:bodyPr/>
          <a:lstStyle>
            <a:lvl1pPr marL="0" indent="0" algn="ctr">
              <a:buNone/>
              <a:defRPr sz="7950"/>
            </a:lvl1pPr>
            <a:lvl2pPr marL="1511300" indent="0" algn="ctr">
              <a:buNone/>
              <a:defRPr sz="6600"/>
            </a:lvl2pPr>
            <a:lvl3pPr marL="3029585" indent="0" algn="ctr">
              <a:buNone/>
              <a:defRPr sz="5950"/>
            </a:lvl3pPr>
            <a:lvl4pPr marL="4540885" indent="0" algn="ctr">
              <a:buNone/>
              <a:defRPr sz="5300"/>
            </a:lvl4pPr>
            <a:lvl5pPr marL="6059170" indent="0" algn="ctr">
              <a:buNone/>
              <a:defRPr sz="5300"/>
            </a:lvl5pPr>
            <a:lvl6pPr marL="7570470" indent="0" algn="ctr">
              <a:buNone/>
              <a:defRPr sz="5300"/>
            </a:lvl6pPr>
            <a:lvl7pPr marL="9082405" indent="0" algn="ctr">
              <a:buNone/>
              <a:defRPr sz="5300"/>
            </a:lvl7pPr>
            <a:lvl8pPr marL="10600055" indent="0" algn="ctr">
              <a:buNone/>
              <a:defRPr sz="5300"/>
            </a:lvl8pPr>
            <a:lvl9pPr marL="12111355" indent="0" algn="ctr">
              <a:buNone/>
              <a:defRPr sz="53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70239" y="2279184"/>
            <a:ext cx="6529459" cy="3627864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859" y="2279184"/>
            <a:ext cx="19209861" cy="3627864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087" y="10672535"/>
            <a:ext cx="26117839" cy="17807351"/>
          </a:xfrm>
        </p:spPr>
        <p:txBody>
          <a:bodyPr anchor="b"/>
          <a:lstStyle>
            <a:lvl1pPr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6087" y="28648348"/>
            <a:ext cx="26117839" cy="9364466"/>
          </a:xfrm>
        </p:spPr>
        <p:txBody>
          <a:bodyPr/>
          <a:lstStyle>
            <a:lvl1pPr marL="0" indent="0">
              <a:buNone/>
              <a:defRPr sz="7950">
                <a:solidFill>
                  <a:schemeClr val="tx1"/>
                </a:solidFill>
              </a:defRPr>
            </a:lvl1pPr>
            <a:lvl2pPr marL="151130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9585" indent="0">
              <a:buNone/>
              <a:defRPr sz="5950">
                <a:solidFill>
                  <a:schemeClr val="tx1">
                    <a:tint val="75000"/>
                  </a:schemeClr>
                </a:solidFill>
              </a:defRPr>
            </a:lvl3pPr>
            <a:lvl4pPr marL="45408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91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704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240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6000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13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859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30038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279192"/>
            <a:ext cx="26117839" cy="827442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802" y="10494156"/>
            <a:ext cx="12810514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802" y="15637178"/>
            <a:ext cx="12810514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30038" y="10494156"/>
            <a:ext cx="12873603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30038" y="15637178"/>
            <a:ext cx="12873603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603" y="6163714"/>
            <a:ext cx="15330038" cy="30422138"/>
          </a:xfrm>
        </p:spPr>
        <p:txBody>
          <a:bodyPr/>
          <a:lstStyle>
            <a:lvl1pPr>
              <a:defRPr sz="10600"/>
            </a:lvl1pPr>
            <a:lvl2pPr>
              <a:defRPr sz="9250"/>
            </a:lvl2pPr>
            <a:lvl3pPr>
              <a:defRPr sz="795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3603" y="6163714"/>
            <a:ext cx="15330038" cy="30422138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1300" indent="0">
              <a:buNone/>
              <a:defRPr sz="9250"/>
            </a:lvl2pPr>
            <a:lvl3pPr marL="3029585" indent="0">
              <a:buNone/>
              <a:defRPr sz="7950"/>
            </a:lvl3pPr>
            <a:lvl4pPr marL="4540885" indent="0">
              <a:buNone/>
              <a:defRPr sz="6600"/>
            </a:lvl4pPr>
            <a:lvl5pPr marL="6059170" indent="0">
              <a:buNone/>
              <a:defRPr sz="6600"/>
            </a:lvl5pPr>
            <a:lvl6pPr marL="7570470" indent="0">
              <a:buNone/>
              <a:defRPr sz="6600"/>
            </a:lvl6pPr>
            <a:lvl7pPr marL="9082405" indent="0">
              <a:buNone/>
              <a:defRPr sz="6600"/>
            </a:lvl7pPr>
            <a:lvl8pPr marL="10600055" indent="0">
              <a:buNone/>
              <a:defRPr sz="6600"/>
            </a:lvl8pPr>
            <a:lvl9pPr marL="12111355" indent="0">
              <a:buNone/>
              <a:defRPr sz="6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859" y="2279192"/>
            <a:ext cx="26117839" cy="8274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859" y="11395915"/>
            <a:ext cx="26117839" cy="2716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85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262EF-B24D-F24A-BB41-ACA235934A60}" type="datetimeFigureOut">
              <a:rPr kumimoji="1" lang="zh-CN" altLang="en-US" smtClean="0"/>
              <a:t>2025/5/31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766" y="39677611"/>
            <a:ext cx="10220024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634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9585" rtl="0" eaLnBrk="1" latinLnBrk="0" hangingPunct="1">
        <a:lnSpc>
          <a:spcPct val="90000"/>
        </a:lnSpc>
        <a:spcBef>
          <a:spcPct val="0"/>
        </a:spcBef>
        <a:buNone/>
        <a:defRPr sz="145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650" indent="-755650" algn="l" defTabSz="3029585" rtl="0" eaLnBrk="1" latinLnBrk="0" hangingPunct="1">
        <a:lnSpc>
          <a:spcPct val="90000"/>
        </a:lnSpc>
        <a:spcBef>
          <a:spcPct val="665000"/>
        </a:spcBef>
        <a:buFont typeface="Arial" panose="020B0604020202020204" pitchFamily="34" charset="0"/>
        <a:buChar char="•"/>
        <a:defRPr sz="9250" kern="1200">
          <a:solidFill>
            <a:schemeClr val="tx1"/>
          </a:solidFill>
          <a:latin typeface="+mn-lt"/>
          <a:ea typeface="+mn-ea"/>
          <a:cs typeface="+mn-cs"/>
        </a:defRPr>
      </a:lvl1pPr>
      <a:lvl2pPr marL="22739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7950" kern="1200">
          <a:solidFill>
            <a:schemeClr val="tx1"/>
          </a:solidFill>
          <a:latin typeface="+mn-lt"/>
          <a:ea typeface="+mn-ea"/>
          <a:cs typeface="+mn-cs"/>
        </a:defRPr>
      </a:lvl2pPr>
      <a:lvl3pPr marL="37852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717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8148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83261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8444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13557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64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1pPr>
      <a:lvl2pPr marL="151130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2pPr>
      <a:lvl3pPr marL="30295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3pPr>
      <a:lvl4pPr marL="45408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0591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75704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0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06000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1113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76" y="1166804"/>
            <a:ext cx="29637000" cy="2886907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latin typeface="+mn-lt"/>
              </a:rPr>
              <a:t>Paper Title</a:t>
            </a:r>
            <a:br>
              <a:rPr lang="en-US" sz="6600" b="1" dirty="0">
                <a:latin typeface="+mn-lt"/>
              </a:rPr>
            </a:br>
            <a:r>
              <a:rPr lang="en-US" sz="6600" b="1" dirty="0">
                <a:latin typeface="+mn-lt"/>
              </a:rPr>
              <a:t>Authors and Affiliations</a:t>
            </a:r>
            <a:endParaRPr lang="en-US" sz="6600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21945" y="4909185"/>
            <a:ext cx="29637355" cy="37435155"/>
            <a:chOff x="2063" y="7731"/>
            <a:chExt cx="43675" cy="53845"/>
          </a:xfrm>
        </p:grpSpPr>
        <p:sp>
          <p:nvSpPr>
            <p:cNvPr id="23" name="Rectangle 22"/>
            <p:cNvSpPr/>
            <p:nvPr/>
          </p:nvSpPr>
          <p:spPr>
            <a:xfrm>
              <a:off x="2134" y="8249"/>
              <a:ext cx="21262" cy="260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4476" y="35141"/>
              <a:ext cx="21262" cy="24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134" y="35141"/>
              <a:ext cx="21262" cy="24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4433" y="8249"/>
              <a:ext cx="21262" cy="260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300"/>
            </a:p>
          </p:txBody>
        </p:sp>
        <p:sp>
          <p:nvSpPr>
            <p:cNvPr id="24" name="Title 1"/>
            <p:cNvSpPr txBox="1"/>
            <p:nvPr/>
          </p:nvSpPr>
          <p:spPr>
            <a:xfrm>
              <a:off x="2063" y="7731"/>
              <a:ext cx="6441" cy="1719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vert="horz" wrap="squar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Motivation</a:t>
              </a:r>
            </a:p>
          </p:txBody>
        </p:sp>
        <p:sp>
          <p:nvSpPr>
            <p:cNvPr id="38" name="Title 1"/>
            <p:cNvSpPr txBox="1"/>
            <p:nvPr/>
          </p:nvSpPr>
          <p:spPr>
            <a:xfrm>
              <a:off x="24362" y="7731"/>
              <a:ext cx="7368" cy="1719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vert="horz" wrap="squar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Architecture</a:t>
              </a:r>
            </a:p>
          </p:txBody>
        </p:sp>
        <p:sp>
          <p:nvSpPr>
            <p:cNvPr id="52" name="Title 1"/>
            <p:cNvSpPr txBox="1"/>
            <p:nvPr/>
          </p:nvSpPr>
          <p:spPr>
            <a:xfrm>
              <a:off x="2063" y="34817"/>
              <a:ext cx="13784" cy="1719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vert="horz" wrap="squar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Experimental Procedures</a:t>
              </a:r>
            </a:p>
          </p:txBody>
        </p:sp>
        <p:sp>
          <p:nvSpPr>
            <p:cNvPr id="63" name="Title 1"/>
            <p:cNvSpPr txBox="1"/>
            <p:nvPr/>
          </p:nvSpPr>
          <p:spPr>
            <a:xfrm>
              <a:off x="24362" y="34817"/>
              <a:ext cx="11818" cy="1719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vert="horz" wrap="square" lIns="395136" tIns="197563" rIns="395136" bIns="197563" rtlCol="0" anchor="t" anchorCtr="0">
              <a:sp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Experimental Results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0163" y="60353"/>
              <a:ext cx="696" cy="1223"/>
            </a:xfrm>
            <a:prstGeom prst="rect">
              <a:avLst/>
            </a:prstGeom>
            <a:noFill/>
          </p:spPr>
          <p:txBody>
            <a:bodyPr wrap="square" lIns="158058" tIns="158058" rIns="158058" bIns="158058">
              <a:spAutoFit/>
            </a:bodyPr>
            <a:lstStyle/>
            <a:p>
              <a:pPr>
                <a:defRPr/>
              </a:pPr>
              <a:endParaRPr lang="en-US" sz="3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" name="Title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310005" y="573405"/>
            <a:ext cx="3422015" cy="1724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958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>
                <a:latin typeface="+mn-lt"/>
              </a:rPr>
              <a:t>Paper ID #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06d2ced1-3ee8-44b2-ae76-43bc12890235"/>
  <p:tag name="COMMONDATA" val="eyJoZGlkIjoiNmMxMDYzNjdiZGU5ZTg0YjU1M2Y3MzgzMzZhOGUzMj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15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Paper Title Authors and Affiliations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wangna</cp:lastModifiedBy>
  <cp:revision>13</cp:revision>
  <dcterms:created xsi:type="dcterms:W3CDTF">2023-01-05T01:19:00Z</dcterms:created>
  <dcterms:modified xsi:type="dcterms:W3CDTF">2025-05-31T12:18:01Z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7D761EE5AF714CBF943A7C8FFE1ED704_13</vt:lpwstr>
  </property>
  <property fmtid="{D5CDD505-2E9C-101B-9397-08002B2CF9AE}" pid="3" name="KSOProductBuildVer">
    <vt:lpwstr>2052-12.1.0.15712</vt:lpwstr>
  </property>
</Properties>
</file>